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89" r:id="rId5"/>
    <p:sldId id="257" r:id="rId6"/>
    <p:sldId id="288" r:id="rId7"/>
    <p:sldId id="258" r:id="rId8"/>
    <p:sldId id="259" r:id="rId9"/>
    <p:sldId id="260" r:id="rId10"/>
    <p:sldId id="261" r:id="rId11"/>
    <p:sldId id="263" r:id="rId12"/>
    <p:sldId id="265" r:id="rId13"/>
    <p:sldId id="284" r:id="rId14"/>
    <p:sldId id="286" r:id="rId15"/>
    <p:sldId id="287" r:id="rId16"/>
    <p:sldId id="270" r:id="rId17"/>
    <p:sldId id="271" r:id="rId18"/>
    <p:sldId id="272" r:id="rId19"/>
    <p:sldId id="273" r:id="rId20"/>
    <p:sldId id="274" r:id="rId21"/>
    <p:sldId id="275" r:id="rId22"/>
    <p:sldId id="276" r:id="rId23"/>
    <p:sldId id="277" r:id="rId24"/>
    <p:sldId id="280" r:id="rId25"/>
    <p:sldId id="418" r:id="rId26"/>
    <p:sldId id="295" r:id="rId27"/>
    <p:sldId id="1353" r:id="rId28"/>
    <p:sldId id="279" r:id="rId29"/>
    <p:sldId id="40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0B5"/>
    <a:srgbClr val="00CD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94694"/>
  </p:normalViewPr>
  <p:slideViewPr>
    <p:cSldViewPr snapToGrid="0">
      <p:cViewPr varScale="1">
        <p:scale>
          <a:sx n="81" d="100"/>
          <a:sy n="81" d="100"/>
        </p:scale>
        <p:origin x="725" y="62"/>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_rels/data2.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3.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4.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5.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B5CD0-3022-4625-BF40-FC980A514B4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CD95942-78BF-4FEB-9AB4-77BC4391A3A8}">
      <dgm:prSet/>
      <dgm:spPr/>
      <dgm:t>
        <a:bodyPr/>
        <a:lstStyle/>
        <a:p>
          <a:r>
            <a:rPr lang="en-US"/>
            <a:t>Details of an FCS file</a:t>
          </a:r>
        </a:p>
      </dgm:t>
    </dgm:pt>
    <dgm:pt modelId="{021FB151-CBED-46B4-8D12-9D9668D2F5DC}" type="parTrans" cxnId="{8FE52014-0D95-4C53-9D48-F4DB4160B56A}">
      <dgm:prSet/>
      <dgm:spPr/>
      <dgm:t>
        <a:bodyPr/>
        <a:lstStyle/>
        <a:p>
          <a:endParaRPr lang="en-US"/>
        </a:p>
      </dgm:t>
    </dgm:pt>
    <dgm:pt modelId="{FF79AC8C-C665-42B6-833D-6E8FAA5E9C57}" type="sibTrans" cxnId="{8FE52014-0D95-4C53-9D48-F4DB4160B56A}">
      <dgm:prSet/>
      <dgm:spPr/>
      <dgm:t>
        <a:bodyPr/>
        <a:lstStyle/>
        <a:p>
          <a:endParaRPr lang="en-US"/>
        </a:p>
      </dgm:t>
    </dgm:pt>
    <dgm:pt modelId="{456FF85B-3D74-4D33-B7F8-3FDD660A7266}">
      <dgm:prSet/>
      <dgm:spPr/>
      <dgm:t>
        <a:bodyPr/>
        <a:lstStyle/>
        <a:p>
          <a:r>
            <a:rPr lang="en-US"/>
            <a:t>Controls</a:t>
          </a:r>
        </a:p>
      </dgm:t>
    </dgm:pt>
    <dgm:pt modelId="{294AF13D-FEB4-456E-8FD7-2CACB61E2873}" type="parTrans" cxnId="{DA9F6190-BF6A-4802-8B15-32D418B9A391}">
      <dgm:prSet/>
      <dgm:spPr/>
      <dgm:t>
        <a:bodyPr/>
        <a:lstStyle/>
        <a:p>
          <a:endParaRPr lang="en-US"/>
        </a:p>
      </dgm:t>
    </dgm:pt>
    <dgm:pt modelId="{1E5AAF8D-50CB-454F-AEFE-0FA8FCF498E3}" type="sibTrans" cxnId="{DA9F6190-BF6A-4802-8B15-32D418B9A391}">
      <dgm:prSet/>
      <dgm:spPr/>
      <dgm:t>
        <a:bodyPr/>
        <a:lstStyle/>
        <a:p>
          <a:endParaRPr lang="en-US"/>
        </a:p>
      </dgm:t>
    </dgm:pt>
    <dgm:pt modelId="{883C2DD6-7221-4357-858B-FFEF675E0E11}">
      <dgm:prSet/>
      <dgm:spPr/>
      <dgm:t>
        <a:bodyPr/>
        <a:lstStyle/>
        <a:p>
          <a:r>
            <a:rPr lang="en-US"/>
            <a:t>Compensation Options</a:t>
          </a:r>
        </a:p>
      </dgm:t>
    </dgm:pt>
    <dgm:pt modelId="{F39BD3BD-221F-4715-8166-20E388F4D2C4}" type="parTrans" cxnId="{B6D41613-258F-4376-B269-0FCD4DC8529B}">
      <dgm:prSet/>
      <dgm:spPr/>
      <dgm:t>
        <a:bodyPr/>
        <a:lstStyle/>
        <a:p>
          <a:endParaRPr lang="en-US"/>
        </a:p>
      </dgm:t>
    </dgm:pt>
    <dgm:pt modelId="{5E42D9CD-85C1-4109-AAF3-18A19CDFFC54}" type="sibTrans" cxnId="{B6D41613-258F-4376-B269-0FCD4DC8529B}">
      <dgm:prSet/>
      <dgm:spPr/>
      <dgm:t>
        <a:bodyPr/>
        <a:lstStyle/>
        <a:p>
          <a:endParaRPr lang="en-US"/>
        </a:p>
      </dgm:t>
    </dgm:pt>
    <dgm:pt modelId="{74B8AD66-8C76-45DA-B279-3A6385C5FD53}">
      <dgm:prSet/>
      <dgm:spPr/>
      <dgm:t>
        <a:bodyPr/>
        <a:lstStyle/>
        <a:p>
          <a:r>
            <a:rPr lang="en-US"/>
            <a:t>Transforms</a:t>
          </a:r>
        </a:p>
      </dgm:t>
    </dgm:pt>
    <dgm:pt modelId="{F9B17B40-9537-4AF4-8410-0987F2801937}" type="parTrans" cxnId="{6403EF05-8CC1-4746-AE08-098ED1F9AC88}">
      <dgm:prSet/>
      <dgm:spPr/>
      <dgm:t>
        <a:bodyPr/>
        <a:lstStyle/>
        <a:p>
          <a:endParaRPr lang="en-US"/>
        </a:p>
      </dgm:t>
    </dgm:pt>
    <dgm:pt modelId="{41419316-F133-4F49-9B74-2DB5CA0FF7B6}" type="sibTrans" cxnId="{6403EF05-8CC1-4746-AE08-098ED1F9AC88}">
      <dgm:prSet/>
      <dgm:spPr/>
      <dgm:t>
        <a:bodyPr/>
        <a:lstStyle/>
        <a:p>
          <a:endParaRPr lang="en-US"/>
        </a:p>
      </dgm:t>
    </dgm:pt>
    <dgm:pt modelId="{F06802F2-2C3E-4FEC-BF42-35FA56A4F16E}">
      <dgm:prSet/>
      <dgm:spPr/>
      <dgm:t>
        <a:bodyPr/>
        <a:lstStyle/>
        <a:p>
          <a:r>
            <a:rPr lang="en-US"/>
            <a:t>Population Identification</a:t>
          </a:r>
        </a:p>
      </dgm:t>
    </dgm:pt>
    <dgm:pt modelId="{3175CFAC-852F-44D2-9294-4272F72653C2}" type="parTrans" cxnId="{67FC9E2B-D189-4DCD-8FC7-2E958AE62521}">
      <dgm:prSet/>
      <dgm:spPr/>
      <dgm:t>
        <a:bodyPr/>
        <a:lstStyle/>
        <a:p>
          <a:endParaRPr lang="en-US"/>
        </a:p>
      </dgm:t>
    </dgm:pt>
    <dgm:pt modelId="{C81B2E4F-C395-4479-89A1-943F0E9D6116}" type="sibTrans" cxnId="{67FC9E2B-D189-4DCD-8FC7-2E958AE62521}">
      <dgm:prSet/>
      <dgm:spPr/>
      <dgm:t>
        <a:bodyPr/>
        <a:lstStyle/>
        <a:p>
          <a:endParaRPr lang="en-US"/>
        </a:p>
      </dgm:t>
    </dgm:pt>
    <dgm:pt modelId="{2658D087-00E7-48E7-9B30-F5AE90BB19DF}">
      <dgm:prSet/>
      <dgm:spPr/>
      <dgm:t>
        <a:bodyPr/>
        <a:lstStyle/>
        <a:p>
          <a:r>
            <a:rPr lang="en-US" dirty="0"/>
            <a:t>Reporting</a:t>
          </a:r>
        </a:p>
      </dgm:t>
    </dgm:pt>
    <dgm:pt modelId="{3EB3EF41-2F00-4FCE-BDCE-89D56739CFDC}" type="parTrans" cxnId="{B94D2B34-AD89-4F29-85F3-557BB70AC3B9}">
      <dgm:prSet/>
      <dgm:spPr/>
      <dgm:t>
        <a:bodyPr/>
        <a:lstStyle/>
        <a:p>
          <a:endParaRPr lang="en-US"/>
        </a:p>
      </dgm:t>
    </dgm:pt>
    <dgm:pt modelId="{DDB74A17-9C0B-45E5-8D17-57E9E79CB07A}" type="sibTrans" cxnId="{B94D2B34-AD89-4F29-85F3-557BB70AC3B9}">
      <dgm:prSet/>
      <dgm:spPr/>
      <dgm:t>
        <a:bodyPr/>
        <a:lstStyle/>
        <a:p>
          <a:endParaRPr lang="en-US"/>
        </a:p>
      </dgm:t>
    </dgm:pt>
    <dgm:pt modelId="{BF63DECD-9910-4247-9AB2-53FB94DFCB3B}">
      <dgm:prSet/>
      <dgm:spPr/>
      <dgm:t>
        <a:bodyPr/>
        <a:lstStyle/>
        <a:p>
          <a:r>
            <a:rPr lang="en-US" dirty="0"/>
            <a:t>High-dimensional analysis</a:t>
          </a:r>
        </a:p>
      </dgm:t>
    </dgm:pt>
    <dgm:pt modelId="{DAD3E427-FCBA-46A1-9E8B-AEA8C4FD15C7}" type="parTrans" cxnId="{C6FBCB9D-FA7F-47C8-A416-647DF46446D1}">
      <dgm:prSet/>
      <dgm:spPr/>
      <dgm:t>
        <a:bodyPr/>
        <a:lstStyle/>
        <a:p>
          <a:endParaRPr lang="en-US"/>
        </a:p>
      </dgm:t>
    </dgm:pt>
    <dgm:pt modelId="{3E4CB7EB-3CDB-49FD-9636-7777543A12A0}" type="sibTrans" cxnId="{C6FBCB9D-FA7F-47C8-A416-647DF46446D1}">
      <dgm:prSet/>
      <dgm:spPr/>
      <dgm:t>
        <a:bodyPr/>
        <a:lstStyle/>
        <a:p>
          <a:endParaRPr lang="en-US"/>
        </a:p>
      </dgm:t>
    </dgm:pt>
    <dgm:pt modelId="{380EDD61-8FA0-4F4F-9D2A-D50DC8849E29}" type="pres">
      <dgm:prSet presAssocID="{687B5CD0-3022-4625-BF40-FC980A514B4A}" presName="linear" presStyleCnt="0">
        <dgm:presLayoutVars>
          <dgm:animLvl val="lvl"/>
          <dgm:resizeHandles val="exact"/>
        </dgm:presLayoutVars>
      </dgm:prSet>
      <dgm:spPr/>
    </dgm:pt>
    <dgm:pt modelId="{3E7FA6B7-57A5-084C-B266-360687706CA7}" type="pres">
      <dgm:prSet presAssocID="{CCD95942-78BF-4FEB-9AB4-77BC4391A3A8}" presName="parentText" presStyleLbl="node1" presStyleIdx="0" presStyleCnt="7">
        <dgm:presLayoutVars>
          <dgm:chMax val="0"/>
          <dgm:bulletEnabled val="1"/>
        </dgm:presLayoutVars>
      </dgm:prSet>
      <dgm:spPr/>
    </dgm:pt>
    <dgm:pt modelId="{90DB6B98-177E-DA42-83B3-DE10411BC6F5}" type="pres">
      <dgm:prSet presAssocID="{FF79AC8C-C665-42B6-833D-6E8FAA5E9C57}" presName="spacer" presStyleCnt="0"/>
      <dgm:spPr/>
    </dgm:pt>
    <dgm:pt modelId="{EF299962-036C-4042-8ACA-7B99052118A6}" type="pres">
      <dgm:prSet presAssocID="{456FF85B-3D74-4D33-B7F8-3FDD660A7266}" presName="parentText" presStyleLbl="node1" presStyleIdx="1" presStyleCnt="7">
        <dgm:presLayoutVars>
          <dgm:chMax val="0"/>
          <dgm:bulletEnabled val="1"/>
        </dgm:presLayoutVars>
      </dgm:prSet>
      <dgm:spPr/>
    </dgm:pt>
    <dgm:pt modelId="{EB906568-6008-184C-B93E-B70DCCFAA7E9}" type="pres">
      <dgm:prSet presAssocID="{1E5AAF8D-50CB-454F-AEFE-0FA8FCF498E3}" presName="spacer" presStyleCnt="0"/>
      <dgm:spPr/>
    </dgm:pt>
    <dgm:pt modelId="{8C50B41A-F1F7-0C40-BA4B-F578764897D2}" type="pres">
      <dgm:prSet presAssocID="{883C2DD6-7221-4357-858B-FFEF675E0E11}" presName="parentText" presStyleLbl="node1" presStyleIdx="2" presStyleCnt="7">
        <dgm:presLayoutVars>
          <dgm:chMax val="0"/>
          <dgm:bulletEnabled val="1"/>
        </dgm:presLayoutVars>
      </dgm:prSet>
      <dgm:spPr/>
    </dgm:pt>
    <dgm:pt modelId="{97FEE9B1-B599-B84C-A737-03453BA657A3}" type="pres">
      <dgm:prSet presAssocID="{5E42D9CD-85C1-4109-AAF3-18A19CDFFC54}" presName="spacer" presStyleCnt="0"/>
      <dgm:spPr/>
    </dgm:pt>
    <dgm:pt modelId="{A8633447-7C53-1B45-80B3-A9E9705A569F}" type="pres">
      <dgm:prSet presAssocID="{74B8AD66-8C76-45DA-B279-3A6385C5FD53}" presName="parentText" presStyleLbl="node1" presStyleIdx="3" presStyleCnt="7">
        <dgm:presLayoutVars>
          <dgm:chMax val="0"/>
          <dgm:bulletEnabled val="1"/>
        </dgm:presLayoutVars>
      </dgm:prSet>
      <dgm:spPr/>
    </dgm:pt>
    <dgm:pt modelId="{9A98B274-C008-F547-969C-AAA01800E911}" type="pres">
      <dgm:prSet presAssocID="{41419316-F133-4F49-9B74-2DB5CA0FF7B6}" presName="spacer" presStyleCnt="0"/>
      <dgm:spPr/>
    </dgm:pt>
    <dgm:pt modelId="{5A6C3BF6-AC08-6043-B8B7-3E154B7EEB02}" type="pres">
      <dgm:prSet presAssocID="{F06802F2-2C3E-4FEC-BF42-35FA56A4F16E}" presName="parentText" presStyleLbl="node1" presStyleIdx="4" presStyleCnt="7">
        <dgm:presLayoutVars>
          <dgm:chMax val="0"/>
          <dgm:bulletEnabled val="1"/>
        </dgm:presLayoutVars>
      </dgm:prSet>
      <dgm:spPr/>
    </dgm:pt>
    <dgm:pt modelId="{D5DEA1D0-07A9-5644-9C4A-3BE48B080204}" type="pres">
      <dgm:prSet presAssocID="{C81B2E4F-C395-4479-89A1-943F0E9D6116}" presName="spacer" presStyleCnt="0"/>
      <dgm:spPr/>
    </dgm:pt>
    <dgm:pt modelId="{96A30412-D0C0-6F41-8E05-CCCF39B04D13}" type="pres">
      <dgm:prSet presAssocID="{2658D087-00E7-48E7-9B30-F5AE90BB19DF}" presName="parentText" presStyleLbl="node1" presStyleIdx="5" presStyleCnt="7">
        <dgm:presLayoutVars>
          <dgm:chMax val="0"/>
          <dgm:bulletEnabled val="1"/>
        </dgm:presLayoutVars>
      </dgm:prSet>
      <dgm:spPr/>
    </dgm:pt>
    <dgm:pt modelId="{7C17B632-46C8-3A45-8D23-A5D2C20D4AF0}" type="pres">
      <dgm:prSet presAssocID="{DDB74A17-9C0B-45E5-8D17-57E9E79CB07A}" presName="spacer" presStyleCnt="0"/>
      <dgm:spPr/>
    </dgm:pt>
    <dgm:pt modelId="{06268D5E-6035-1942-90C7-CDC445C819ED}" type="pres">
      <dgm:prSet presAssocID="{BF63DECD-9910-4247-9AB2-53FB94DFCB3B}" presName="parentText" presStyleLbl="node1" presStyleIdx="6" presStyleCnt="7">
        <dgm:presLayoutVars>
          <dgm:chMax val="0"/>
          <dgm:bulletEnabled val="1"/>
        </dgm:presLayoutVars>
      </dgm:prSet>
      <dgm:spPr/>
    </dgm:pt>
  </dgm:ptLst>
  <dgm:cxnLst>
    <dgm:cxn modelId="{6403EF05-8CC1-4746-AE08-098ED1F9AC88}" srcId="{687B5CD0-3022-4625-BF40-FC980A514B4A}" destId="{74B8AD66-8C76-45DA-B279-3A6385C5FD53}" srcOrd="3" destOrd="0" parTransId="{F9B17B40-9537-4AF4-8410-0987F2801937}" sibTransId="{41419316-F133-4F49-9B74-2DB5CA0FF7B6}"/>
    <dgm:cxn modelId="{B6D41613-258F-4376-B269-0FCD4DC8529B}" srcId="{687B5CD0-3022-4625-BF40-FC980A514B4A}" destId="{883C2DD6-7221-4357-858B-FFEF675E0E11}" srcOrd="2" destOrd="0" parTransId="{F39BD3BD-221F-4715-8166-20E388F4D2C4}" sibTransId="{5E42D9CD-85C1-4109-AAF3-18A19CDFFC54}"/>
    <dgm:cxn modelId="{8FE52014-0D95-4C53-9D48-F4DB4160B56A}" srcId="{687B5CD0-3022-4625-BF40-FC980A514B4A}" destId="{CCD95942-78BF-4FEB-9AB4-77BC4391A3A8}" srcOrd="0" destOrd="0" parTransId="{021FB151-CBED-46B4-8D12-9D9668D2F5DC}" sibTransId="{FF79AC8C-C665-42B6-833D-6E8FAA5E9C57}"/>
    <dgm:cxn modelId="{24E5BF26-25F1-C54A-ABA4-A341FC422549}" type="presOf" srcId="{687B5CD0-3022-4625-BF40-FC980A514B4A}" destId="{380EDD61-8FA0-4F4F-9D2A-D50DC8849E29}" srcOrd="0" destOrd="0" presId="urn:microsoft.com/office/officeart/2005/8/layout/vList2"/>
    <dgm:cxn modelId="{67FC9E2B-D189-4DCD-8FC7-2E958AE62521}" srcId="{687B5CD0-3022-4625-BF40-FC980A514B4A}" destId="{F06802F2-2C3E-4FEC-BF42-35FA56A4F16E}" srcOrd="4" destOrd="0" parTransId="{3175CFAC-852F-44D2-9294-4272F72653C2}" sibTransId="{C81B2E4F-C395-4479-89A1-943F0E9D6116}"/>
    <dgm:cxn modelId="{73E1792C-9AB9-9443-BBB8-E2AAD10680D0}" type="presOf" srcId="{CCD95942-78BF-4FEB-9AB4-77BC4391A3A8}" destId="{3E7FA6B7-57A5-084C-B266-360687706CA7}" srcOrd="0" destOrd="0" presId="urn:microsoft.com/office/officeart/2005/8/layout/vList2"/>
    <dgm:cxn modelId="{B94D2B34-AD89-4F29-85F3-557BB70AC3B9}" srcId="{687B5CD0-3022-4625-BF40-FC980A514B4A}" destId="{2658D087-00E7-48E7-9B30-F5AE90BB19DF}" srcOrd="5" destOrd="0" parTransId="{3EB3EF41-2F00-4FCE-BDCE-89D56739CFDC}" sibTransId="{DDB74A17-9C0B-45E5-8D17-57E9E79CB07A}"/>
    <dgm:cxn modelId="{5CB33943-48C3-3E44-9F3E-EC70F8062906}" type="presOf" srcId="{456FF85B-3D74-4D33-B7F8-3FDD660A7266}" destId="{EF299962-036C-4042-8ACA-7B99052118A6}" srcOrd="0" destOrd="0" presId="urn:microsoft.com/office/officeart/2005/8/layout/vList2"/>
    <dgm:cxn modelId="{87EC5E6A-E4A1-6548-A21C-ADBB8258B2EB}" type="presOf" srcId="{F06802F2-2C3E-4FEC-BF42-35FA56A4F16E}" destId="{5A6C3BF6-AC08-6043-B8B7-3E154B7EEB02}" srcOrd="0" destOrd="0" presId="urn:microsoft.com/office/officeart/2005/8/layout/vList2"/>
    <dgm:cxn modelId="{3BCEA54A-C769-2948-80E7-64BB73355D48}" type="presOf" srcId="{2658D087-00E7-48E7-9B30-F5AE90BB19DF}" destId="{96A30412-D0C0-6F41-8E05-CCCF39B04D13}" srcOrd="0" destOrd="0" presId="urn:microsoft.com/office/officeart/2005/8/layout/vList2"/>
    <dgm:cxn modelId="{4B2D757F-6834-0448-9307-491F949A60E0}" type="presOf" srcId="{74B8AD66-8C76-45DA-B279-3A6385C5FD53}" destId="{A8633447-7C53-1B45-80B3-A9E9705A569F}" srcOrd="0" destOrd="0" presId="urn:microsoft.com/office/officeart/2005/8/layout/vList2"/>
    <dgm:cxn modelId="{DA9F6190-BF6A-4802-8B15-32D418B9A391}" srcId="{687B5CD0-3022-4625-BF40-FC980A514B4A}" destId="{456FF85B-3D74-4D33-B7F8-3FDD660A7266}" srcOrd="1" destOrd="0" parTransId="{294AF13D-FEB4-456E-8FD7-2CACB61E2873}" sibTransId="{1E5AAF8D-50CB-454F-AEFE-0FA8FCF498E3}"/>
    <dgm:cxn modelId="{C6FBCB9D-FA7F-47C8-A416-647DF46446D1}" srcId="{687B5CD0-3022-4625-BF40-FC980A514B4A}" destId="{BF63DECD-9910-4247-9AB2-53FB94DFCB3B}" srcOrd="6" destOrd="0" parTransId="{DAD3E427-FCBA-46A1-9E8B-AEA8C4FD15C7}" sibTransId="{3E4CB7EB-3CDB-49FD-9636-7777543A12A0}"/>
    <dgm:cxn modelId="{97CCFCF4-EC43-1B4C-B7C3-5E89054606F9}" type="presOf" srcId="{BF63DECD-9910-4247-9AB2-53FB94DFCB3B}" destId="{06268D5E-6035-1942-90C7-CDC445C819ED}" srcOrd="0" destOrd="0" presId="urn:microsoft.com/office/officeart/2005/8/layout/vList2"/>
    <dgm:cxn modelId="{A32C90F8-27A3-1F4A-B875-5A03E1C8B28D}" type="presOf" srcId="{883C2DD6-7221-4357-858B-FFEF675E0E11}" destId="{8C50B41A-F1F7-0C40-BA4B-F578764897D2}" srcOrd="0" destOrd="0" presId="urn:microsoft.com/office/officeart/2005/8/layout/vList2"/>
    <dgm:cxn modelId="{C0726E7C-5247-634E-ABE1-004C1FD232CE}" type="presParOf" srcId="{380EDD61-8FA0-4F4F-9D2A-D50DC8849E29}" destId="{3E7FA6B7-57A5-084C-B266-360687706CA7}" srcOrd="0" destOrd="0" presId="urn:microsoft.com/office/officeart/2005/8/layout/vList2"/>
    <dgm:cxn modelId="{D7F987FF-5D01-EC4E-BAC0-0C9167A7A808}" type="presParOf" srcId="{380EDD61-8FA0-4F4F-9D2A-D50DC8849E29}" destId="{90DB6B98-177E-DA42-83B3-DE10411BC6F5}" srcOrd="1" destOrd="0" presId="urn:microsoft.com/office/officeart/2005/8/layout/vList2"/>
    <dgm:cxn modelId="{AAFF2780-237F-C840-8DC3-24A5C7EAA19D}" type="presParOf" srcId="{380EDD61-8FA0-4F4F-9D2A-D50DC8849E29}" destId="{EF299962-036C-4042-8ACA-7B99052118A6}" srcOrd="2" destOrd="0" presId="urn:microsoft.com/office/officeart/2005/8/layout/vList2"/>
    <dgm:cxn modelId="{371BA14C-7499-984D-A110-32F61E444E52}" type="presParOf" srcId="{380EDD61-8FA0-4F4F-9D2A-D50DC8849E29}" destId="{EB906568-6008-184C-B93E-B70DCCFAA7E9}" srcOrd="3" destOrd="0" presId="urn:microsoft.com/office/officeart/2005/8/layout/vList2"/>
    <dgm:cxn modelId="{8C1F4A82-1257-A849-AE1A-F13D774C762A}" type="presParOf" srcId="{380EDD61-8FA0-4F4F-9D2A-D50DC8849E29}" destId="{8C50B41A-F1F7-0C40-BA4B-F578764897D2}" srcOrd="4" destOrd="0" presId="urn:microsoft.com/office/officeart/2005/8/layout/vList2"/>
    <dgm:cxn modelId="{E72B12C6-CBF6-874E-BA45-41A7925D2533}" type="presParOf" srcId="{380EDD61-8FA0-4F4F-9D2A-D50DC8849E29}" destId="{97FEE9B1-B599-B84C-A737-03453BA657A3}" srcOrd="5" destOrd="0" presId="urn:microsoft.com/office/officeart/2005/8/layout/vList2"/>
    <dgm:cxn modelId="{E4C73195-E8DD-4C4E-AF23-644F53931D7A}" type="presParOf" srcId="{380EDD61-8FA0-4F4F-9D2A-D50DC8849E29}" destId="{A8633447-7C53-1B45-80B3-A9E9705A569F}" srcOrd="6" destOrd="0" presId="urn:microsoft.com/office/officeart/2005/8/layout/vList2"/>
    <dgm:cxn modelId="{7F904D2C-6E9F-B04A-8A5A-0045A75E8829}" type="presParOf" srcId="{380EDD61-8FA0-4F4F-9D2A-D50DC8849E29}" destId="{9A98B274-C008-F547-969C-AAA01800E911}" srcOrd="7" destOrd="0" presId="urn:microsoft.com/office/officeart/2005/8/layout/vList2"/>
    <dgm:cxn modelId="{E73D31A2-0B37-5C4D-877E-C89759797284}" type="presParOf" srcId="{380EDD61-8FA0-4F4F-9D2A-D50DC8849E29}" destId="{5A6C3BF6-AC08-6043-B8B7-3E154B7EEB02}" srcOrd="8" destOrd="0" presId="urn:microsoft.com/office/officeart/2005/8/layout/vList2"/>
    <dgm:cxn modelId="{A4280CEC-478B-394B-89D5-829736D07AFD}" type="presParOf" srcId="{380EDD61-8FA0-4F4F-9D2A-D50DC8849E29}" destId="{D5DEA1D0-07A9-5644-9C4A-3BE48B080204}" srcOrd="9" destOrd="0" presId="urn:microsoft.com/office/officeart/2005/8/layout/vList2"/>
    <dgm:cxn modelId="{F507750D-8D7E-C549-B010-E5E791A2C313}" type="presParOf" srcId="{380EDD61-8FA0-4F4F-9D2A-D50DC8849E29}" destId="{96A30412-D0C0-6F41-8E05-CCCF39B04D13}" srcOrd="10" destOrd="0" presId="urn:microsoft.com/office/officeart/2005/8/layout/vList2"/>
    <dgm:cxn modelId="{42213D20-A6F2-8449-BBCF-3E19662B2BB8}" type="presParOf" srcId="{380EDD61-8FA0-4F4F-9D2A-D50DC8849E29}" destId="{7C17B632-46C8-3A45-8D23-A5D2C20D4AF0}" srcOrd="11" destOrd="0" presId="urn:microsoft.com/office/officeart/2005/8/layout/vList2"/>
    <dgm:cxn modelId="{D46EFC87-3695-5446-BC67-ED28629B16A5}" type="presParOf" srcId="{380EDD61-8FA0-4F4F-9D2A-D50DC8849E29}" destId="{06268D5E-6035-1942-90C7-CDC445C819ED}"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5A4EE8-FA5E-4A7E-AC26-778A97A423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86DB11-246D-4A23-A381-80212672C5B0}">
      <dgm:prSet/>
      <dgm:spPr/>
      <dgm:t>
        <a:bodyPr/>
        <a:lstStyle/>
        <a:p>
          <a:r>
            <a:rPr lang="en-US" dirty="0"/>
            <a:t>Linear</a:t>
          </a:r>
        </a:p>
      </dgm:t>
    </dgm:pt>
    <dgm:pt modelId="{4ECA060E-F522-4B52-902D-DAB5230E3F3C}" type="parTrans" cxnId="{716F10F4-FA9B-43EB-B664-242C829DF3D5}">
      <dgm:prSet/>
      <dgm:spPr/>
      <dgm:t>
        <a:bodyPr/>
        <a:lstStyle/>
        <a:p>
          <a:endParaRPr lang="en-US"/>
        </a:p>
      </dgm:t>
    </dgm:pt>
    <dgm:pt modelId="{AFD5D377-E0BD-4C63-A191-2794A9AF4F9D}" type="sibTrans" cxnId="{716F10F4-FA9B-43EB-B664-242C829DF3D5}">
      <dgm:prSet/>
      <dgm:spPr/>
      <dgm:t>
        <a:bodyPr/>
        <a:lstStyle/>
        <a:p>
          <a:endParaRPr lang="en-US"/>
        </a:p>
      </dgm:t>
    </dgm:pt>
    <dgm:pt modelId="{A8098B85-99A6-434D-A2A1-C3BE2D06EF0D}">
      <dgm:prSet/>
      <dgm:spPr/>
      <dgm:t>
        <a:bodyPr/>
        <a:lstStyle/>
        <a:p>
          <a:r>
            <a:rPr lang="en-US" dirty="0"/>
            <a:t>Logarithmic</a:t>
          </a:r>
        </a:p>
      </dgm:t>
    </dgm:pt>
    <dgm:pt modelId="{4609D5A5-94DB-4EEC-9813-AED273316C0C}" type="parTrans" cxnId="{60BD9EB4-A034-40E3-95C9-3D9677E9404D}">
      <dgm:prSet/>
      <dgm:spPr/>
      <dgm:t>
        <a:bodyPr/>
        <a:lstStyle/>
        <a:p>
          <a:endParaRPr lang="en-US"/>
        </a:p>
      </dgm:t>
    </dgm:pt>
    <dgm:pt modelId="{BFF98B18-EEBD-48E2-83EA-44888F1D83A6}" type="sibTrans" cxnId="{60BD9EB4-A034-40E3-95C9-3D9677E9404D}">
      <dgm:prSet/>
      <dgm:spPr/>
      <dgm:t>
        <a:bodyPr/>
        <a:lstStyle/>
        <a:p>
          <a:endParaRPr lang="en-US"/>
        </a:p>
      </dgm:t>
    </dgm:pt>
    <dgm:pt modelId="{DD3F3D86-9E78-4EAF-ABFF-54BCF007456D}">
      <dgm:prSet/>
      <dgm:spPr/>
      <dgm:t>
        <a:bodyPr/>
        <a:lstStyle/>
        <a:p>
          <a:r>
            <a:rPr lang="en-US" dirty="0"/>
            <a:t>Logical</a:t>
          </a:r>
        </a:p>
      </dgm:t>
    </dgm:pt>
    <dgm:pt modelId="{BAC46F54-C5B1-45ED-B525-DB0200C90F27}" type="parTrans" cxnId="{2F3C5A61-68A9-4941-BC8C-F372D4B9F887}">
      <dgm:prSet/>
      <dgm:spPr/>
      <dgm:t>
        <a:bodyPr/>
        <a:lstStyle/>
        <a:p>
          <a:endParaRPr lang="en-US"/>
        </a:p>
      </dgm:t>
    </dgm:pt>
    <dgm:pt modelId="{0161F452-FB45-4C1E-A66F-E7E25E9B966C}" type="sibTrans" cxnId="{2F3C5A61-68A9-4941-BC8C-F372D4B9F887}">
      <dgm:prSet/>
      <dgm:spPr/>
      <dgm:t>
        <a:bodyPr/>
        <a:lstStyle/>
        <a:p>
          <a:endParaRPr lang="en-US"/>
        </a:p>
      </dgm:t>
    </dgm:pt>
    <dgm:pt modelId="{E98D348F-324F-4B49-8019-31A66A92A4F7}" type="pres">
      <dgm:prSet presAssocID="{335A4EE8-FA5E-4A7E-AC26-778A97A42324}" presName="root" presStyleCnt="0">
        <dgm:presLayoutVars>
          <dgm:dir/>
          <dgm:resizeHandles val="exact"/>
        </dgm:presLayoutVars>
      </dgm:prSet>
      <dgm:spPr/>
    </dgm:pt>
    <dgm:pt modelId="{63994D85-A531-4961-BCAA-A55A1608C276}" type="pres">
      <dgm:prSet presAssocID="{8286DB11-246D-4A23-A381-80212672C5B0}" presName="compNode" presStyleCnt="0"/>
      <dgm:spPr/>
    </dgm:pt>
    <dgm:pt modelId="{280D386C-535D-4072-8A4C-3F61A97FD4E6}" type="pres">
      <dgm:prSet presAssocID="{8286DB11-246D-4A23-A381-80212672C5B0}" presName="bgRect" presStyleLbl="bgShp" presStyleIdx="0" presStyleCnt="3"/>
      <dgm:spPr/>
    </dgm:pt>
    <dgm:pt modelId="{1406C45B-6D25-4E5D-A652-DDDA2B4CC2E6}" type="pres">
      <dgm:prSet presAssocID="{8286DB11-246D-4A23-A381-80212672C5B0}" presName="iconRect" presStyleLbl="node1" presStyleIdx="0" presStyleCnt="3"/>
      <dgm:spPr>
        <a:ln>
          <a:noFill/>
        </a:ln>
      </dgm:spPr>
    </dgm:pt>
    <dgm:pt modelId="{D7249EED-90A6-4604-860E-2BC8550DC6C0}" type="pres">
      <dgm:prSet presAssocID="{8286DB11-246D-4A23-A381-80212672C5B0}" presName="spaceRect" presStyleCnt="0"/>
      <dgm:spPr/>
    </dgm:pt>
    <dgm:pt modelId="{8E98DE22-C3F1-40E7-A499-10CDE6698CCC}" type="pres">
      <dgm:prSet presAssocID="{8286DB11-246D-4A23-A381-80212672C5B0}" presName="parTx" presStyleLbl="revTx" presStyleIdx="0" presStyleCnt="3" custLinFactNeighborX="-9513" custLinFactNeighborY="-43">
        <dgm:presLayoutVars>
          <dgm:chMax val="0"/>
          <dgm:chPref val="0"/>
        </dgm:presLayoutVars>
      </dgm:prSet>
      <dgm:spPr/>
    </dgm:pt>
    <dgm:pt modelId="{C346ECAB-7E21-4FB9-B275-733D53F14FC9}" type="pres">
      <dgm:prSet presAssocID="{AFD5D377-E0BD-4C63-A191-2794A9AF4F9D}" presName="sibTrans" presStyleCnt="0"/>
      <dgm:spPr/>
    </dgm:pt>
    <dgm:pt modelId="{433909F6-09EB-417D-AE7F-66040A60C01E}" type="pres">
      <dgm:prSet presAssocID="{A8098B85-99A6-434D-A2A1-C3BE2D06EF0D}" presName="compNode" presStyleCnt="0"/>
      <dgm:spPr/>
    </dgm:pt>
    <dgm:pt modelId="{0D8D00B3-A885-4154-9B9A-63F7A9555E43}" type="pres">
      <dgm:prSet presAssocID="{A8098B85-99A6-434D-A2A1-C3BE2D06EF0D}" presName="bgRect" presStyleLbl="bgShp" presStyleIdx="1" presStyleCnt="3"/>
      <dgm:spPr/>
    </dgm:pt>
    <dgm:pt modelId="{46C28483-A09F-4C19-8818-A0A3BB604A9A}" type="pres">
      <dgm:prSet presAssocID="{A8098B85-99A6-434D-A2A1-C3BE2D06EF0D}"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681BAD9-2EC0-4176-A0D2-52C958F9B63D}" type="pres">
      <dgm:prSet presAssocID="{A8098B85-99A6-434D-A2A1-C3BE2D06EF0D}" presName="spaceRect" presStyleCnt="0"/>
      <dgm:spPr/>
    </dgm:pt>
    <dgm:pt modelId="{E0906B62-EF1A-4417-A0ED-731FA2ABAEA2}" type="pres">
      <dgm:prSet presAssocID="{A8098B85-99A6-434D-A2A1-C3BE2D06EF0D}" presName="parTx" presStyleLbl="revTx" presStyleIdx="1" presStyleCnt="3" custLinFactNeighborX="-7424" custLinFactNeighborY="0">
        <dgm:presLayoutVars>
          <dgm:chMax val="0"/>
          <dgm:chPref val="0"/>
        </dgm:presLayoutVars>
      </dgm:prSet>
      <dgm:spPr/>
    </dgm:pt>
    <dgm:pt modelId="{32CA1739-52A5-465F-8A1D-EA4962332E03}" type="pres">
      <dgm:prSet presAssocID="{BFF98B18-EEBD-48E2-83EA-44888F1D83A6}" presName="sibTrans" presStyleCnt="0"/>
      <dgm:spPr/>
    </dgm:pt>
    <dgm:pt modelId="{4D3056DD-37D5-42E8-8921-35304600AB84}" type="pres">
      <dgm:prSet presAssocID="{DD3F3D86-9E78-4EAF-ABFF-54BCF007456D}" presName="compNode" presStyleCnt="0"/>
      <dgm:spPr/>
    </dgm:pt>
    <dgm:pt modelId="{A9D6EDB9-221A-40EF-A6DD-633518656976}" type="pres">
      <dgm:prSet presAssocID="{DD3F3D86-9E78-4EAF-ABFF-54BCF007456D}" presName="bgRect" presStyleLbl="bgShp" presStyleIdx="2" presStyleCnt="3"/>
      <dgm:spPr/>
    </dgm:pt>
    <dgm:pt modelId="{2F6A98FF-B649-491B-B506-110AE9569F40}" type="pres">
      <dgm:prSet presAssocID="{DD3F3D86-9E78-4EAF-ABFF-54BCF007456D}" presName="iconRect" presStyleLbl="node1" presStyleIdx="2" presStyleCnt="3" custFlipVert="1" custFlipHor="1" custScaleX="9529" custScaleY="24740" custLinFactNeighborX="24486" custLinFactNeighborY="739"/>
      <dgm:spPr>
        <a:ln>
          <a:noFill/>
        </a:ln>
      </dgm:spPr>
    </dgm:pt>
    <dgm:pt modelId="{4C043181-E70B-45B4-A833-A38B6D897907}" type="pres">
      <dgm:prSet presAssocID="{DD3F3D86-9E78-4EAF-ABFF-54BCF007456D}" presName="spaceRect" presStyleCnt="0"/>
      <dgm:spPr/>
    </dgm:pt>
    <dgm:pt modelId="{92DB29C2-B473-4204-A055-D292F45332BA}" type="pres">
      <dgm:prSet presAssocID="{DD3F3D86-9E78-4EAF-ABFF-54BCF007456D}" presName="parTx" presStyleLbl="revTx" presStyleIdx="2" presStyleCnt="3" custLinFactNeighborX="-7239" custLinFactNeighborY="43">
        <dgm:presLayoutVars>
          <dgm:chMax val="0"/>
          <dgm:chPref val="0"/>
        </dgm:presLayoutVars>
      </dgm:prSet>
      <dgm:spPr/>
    </dgm:pt>
  </dgm:ptLst>
  <dgm:cxnLst>
    <dgm:cxn modelId="{EE8C730C-1241-48C1-9C92-D45D5D93075C}" type="presOf" srcId="{DD3F3D86-9E78-4EAF-ABFF-54BCF007456D}" destId="{92DB29C2-B473-4204-A055-D292F45332BA}" srcOrd="0" destOrd="0" presId="urn:microsoft.com/office/officeart/2018/2/layout/IconVerticalSolidList"/>
    <dgm:cxn modelId="{F8F45423-B09C-48AA-8706-055106D82E3A}" type="presOf" srcId="{335A4EE8-FA5E-4A7E-AC26-778A97A42324}" destId="{E98D348F-324F-4B49-8019-31A66A92A4F7}" srcOrd="0" destOrd="0" presId="urn:microsoft.com/office/officeart/2018/2/layout/IconVerticalSolidList"/>
    <dgm:cxn modelId="{2F3C5A61-68A9-4941-BC8C-F372D4B9F887}" srcId="{335A4EE8-FA5E-4A7E-AC26-778A97A42324}" destId="{DD3F3D86-9E78-4EAF-ABFF-54BCF007456D}" srcOrd="2" destOrd="0" parTransId="{BAC46F54-C5B1-45ED-B525-DB0200C90F27}" sibTransId="{0161F452-FB45-4C1E-A66F-E7E25E9B966C}"/>
    <dgm:cxn modelId="{45B9366D-9F2A-422B-A55A-0F6F93000C46}" type="presOf" srcId="{8286DB11-246D-4A23-A381-80212672C5B0}" destId="{8E98DE22-C3F1-40E7-A499-10CDE6698CCC}" srcOrd="0" destOrd="0" presId="urn:microsoft.com/office/officeart/2018/2/layout/IconVerticalSolidList"/>
    <dgm:cxn modelId="{60BD9EB4-A034-40E3-95C9-3D9677E9404D}" srcId="{335A4EE8-FA5E-4A7E-AC26-778A97A42324}" destId="{A8098B85-99A6-434D-A2A1-C3BE2D06EF0D}" srcOrd="1" destOrd="0" parTransId="{4609D5A5-94DB-4EEC-9813-AED273316C0C}" sibTransId="{BFF98B18-EEBD-48E2-83EA-44888F1D83A6}"/>
    <dgm:cxn modelId="{CA30A3F3-DA90-4FF3-8D89-8A6E0157DA90}" type="presOf" srcId="{A8098B85-99A6-434D-A2A1-C3BE2D06EF0D}" destId="{E0906B62-EF1A-4417-A0ED-731FA2ABAEA2}" srcOrd="0" destOrd="0" presId="urn:microsoft.com/office/officeart/2018/2/layout/IconVerticalSolidList"/>
    <dgm:cxn modelId="{716F10F4-FA9B-43EB-B664-242C829DF3D5}" srcId="{335A4EE8-FA5E-4A7E-AC26-778A97A42324}" destId="{8286DB11-246D-4A23-A381-80212672C5B0}" srcOrd="0" destOrd="0" parTransId="{4ECA060E-F522-4B52-902D-DAB5230E3F3C}" sibTransId="{AFD5D377-E0BD-4C63-A191-2794A9AF4F9D}"/>
    <dgm:cxn modelId="{99B5CEE6-CA8E-4F6B-B7AD-BF76A95E83F2}" type="presParOf" srcId="{E98D348F-324F-4B49-8019-31A66A92A4F7}" destId="{63994D85-A531-4961-BCAA-A55A1608C276}" srcOrd="0" destOrd="0" presId="urn:microsoft.com/office/officeart/2018/2/layout/IconVerticalSolidList"/>
    <dgm:cxn modelId="{CB02ED26-C708-4144-8225-0ACF74DB8CC6}" type="presParOf" srcId="{63994D85-A531-4961-BCAA-A55A1608C276}" destId="{280D386C-535D-4072-8A4C-3F61A97FD4E6}" srcOrd="0" destOrd="0" presId="urn:microsoft.com/office/officeart/2018/2/layout/IconVerticalSolidList"/>
    <dgm:cxn modelId="{953F1DD8-F89A-4FD2-88BE-C6731546FF11}" type="presParOf" srcId="{63994D85-A531-4961-BCAA-A55A1608C276}" destId="{1406C45B-6D25-4E5D-A652-DDDA2B4CC2E6}" srcOrd="1" destOrd="0" presId="urn:microsoft.com/office/officeart/2018/2/layout/IconVerticalSolidList"/>
    <dgm:cxn modelId="{90C45A04-0E43-4BAB-AD26-765BAADD8D51}" type="presParOf" srcId="{63994D85-A531-4961-BCAA-A55A1608C276}" destId="{D7249EED-90A6-4604-860E-2BC8550DC6C0}" srcOrd="2" destOrd="0" presId="urn:microsoft.com/office/officeart/2018/2/layout/IconVerticalSolidList"/>
    <dgm:cxn modelId="{4F74D22A-F44B-4DA4-87C0-3719FE8557D1}" type="presParOf" srcId="{63994D85-A531-4961-BCAA-A55A1608C276}" destId="{8E98DE22-C3F1-40E7-A499-10CDE6698CCC}" srcOrd="3" destOrd="0" presId="urn:microsoft.com/office/officeart/2018/2/layout/IconVerticalSolidList"/>
    <dgm:cxn modelId="{7DEE1F1C-1A25-4FE0-8954-3EFA8FE4AF17}" type="presParOf" srcId="{E98D348F-324F-4B49-8019-31A66A92A4F7}" destId="{C346ECAB-7E21-4FB9-B275-733D53F14FC9}" srcOrd="1" destOrd="0" presId="urn:microsoft.com/office/officeart/2018/2/layout/IconVerticalSolidList"/>
    <dgm:cxn modelId="{1DA3DE39-D719-4317-9085-550E2CB507B4}" type="presParOf" srcId="{E98D348F-324F-4B49-8019-31A66A92A4F7}" destId="{433909F6-09EB-417D-AE7F-66040A60C01E}" srcOrd="2" destOrd="0" presId="urn:microsoft.com/office/officeart/2018/2/layout/IconVerticalSolidList"/>
    <dgm:cxn modelId="{35BB629E-E2F5-428F-AD8D-00AC1FE6C7AF}" type="presParOf" srcId="{433909F6-09EB-417D-AE7F-66040A60C01E}" destId="{0D8D00B3-A885-4154-9B9A-63F7A9555E43}" srcOrd="0" destOrd="0" presId="urn:microsoft.com/office/officeart/2018/2/layout/IconVerticalSolidList"/>
    <dgm:cxn modelId="{984B034F-430D-4E0B-8C5B-8CF35F761C62}" type="presParOf" srcId="{433909F6-09EB-417D-AE7F-66040A60C01E}" destId="{46C28483-A09F-4C19-8818-A0A3BB604A9A}" srcOrd="1" destOrd="0" presId="urn:microsoft.com/office/officeart/2018/2/layout/IconVerticalSolidList"/>
    <dgm:cxn modelId="{DDC10FC2-6610-4D58-B77F-57DA705E2859}" type="presParOf" srcId="{433909F6-09EB-417D-AE7F-66040A60C01E}" destId="{F681BAD9-2EC0-4176-A0D2-52C958F9B63D}" srcOrd="2" destOrd="0" presId="urn:microsoft.com/office/officeart/2018/2/layout/IconVerticalSolidList"/>
    <dgm:cxn modelId="{F016B5CE-1B60-4488-AE69-E83675DA30ED}" type="presParOf" srcId="{433909F6-09EB-417D-AE7F-66040A60C01E}" destId="{E0906B62-EF1A-4417-A0ED-731FA2ABAEA2}" srcOrd="3" destOrd="0" presId="urn:microsoft.com/office/officeart/2018/2/layout/IconVerticalSolidList"/>
    <dgm:cxn modelId="{55968E53-B1C0-4BBB-92CF-E60B71A2C6DB}" type="presParOf" srcId="{E98D348F-324F-4B49-8019-31A66A92A4F7}" destId="{32CA1739-52A5-465F-8A1D-EA4962332E03}" srcOrd="3" destOrd="0" presId="urn:microsoft.com/office/officeart/2018/2/layout/IconVerticalSolidList"/>
    <dgm:cxn modelId="{8ACC905E-791F-4C66-B51D-9702E838A4A8}" type="presParOf" srcId="{E98D348F-324F-4B49-8019-31A66A92A4F7}" destId="{4D3056DD-37D5-42E8-8921-35304600AB84}" srcOrd="4" destOrd="0" presId="urn:microsoft.com/office/officeart/2018/2/layout/IconVerticalSolidList"/>
    <dgm:cxn modelId="{CE21C8CD-9A0E-4A49-B9D9-CAD3921AE8F4}" type="presParOf" srcId="{4D3056DD-37D5-42E8-8921-35304600AB84}" destId="{A9D6EDB9-221A-40EF-A6DD-633518656976}" srcOrd="0" destOrd="0" presId="urn:microsoft.com/office/officeart/2018/2/layout/IconVerticalSolidList"/>
    <dgm:cxn modelId="{EADF7DDF-2E34-4D6D-B8D2-0E8E62D3137D}" type="presParOf" srcId="{4D3056DD-37D5-42E8-8921-35304600AB84}" destId="{2F6A98FF-B649-491B-B506-110AE9569F40}" srcOrd="1" destOrd="0" presId="urn:microsoft.com/office/officeart/2018/2/layout/IconVerticalSolidList"/>
    <dgm:cxn modelId="{DB6C85DE-C26C-45CA-9754-7F7D3AE272E2}" type="presParOf" srcId="{4D3056DD-37D5-42E8-8921-35304600AB84}" destId="{4C043181-E70B-45B4-A833-A38B6D897907}" srcOrd="2" destOrd="0" presId="urn:microsoft.com/office/officeart/2018/2/layout/IconVerticalSolidList"/>
    <dgm:cxn modelId="{85883E09-B8F4-4740-8A43-C819EAAB62C0}" type="presParOf" srcId="{4D3056DD-37D5-42E8-8921-35304600AB84}" destId="{92DB29C2-B473-4204-A055-D292F45332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5A4EE8-FA5E-4A7E-AC26-778A97A423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86DB11-246D-4A23-A381-80212672C5B0}">
      <dgm:prSet custT="1"/>
      <dgm:spPr/>
      <dgm:t>
        <a:bodyPr/>
        <a:lstStyle/>
        <a:p>
          <a:r>
            <a:rPr lang="en-US" sz="3600" dirty="0"/>
            <a:t>Linear</a:t>
          </a:r>
        </a:p>
      </dgm:t>
    </dgm:pt>
    <dgm:pt modelId="{4ECA060E-F522-4B52-902D-DAB5230E3F3C}" type="parTrans" cxnId="{716F10F4-FA9B-43EB-B664-242C829DF3D5}">
      <dgm:prSet/>
      <dgm:spPr/>
      <dgm:t>
        <a:bodyPr/>
        <a:lstStyle/>
        <a:p>
          <a:endParaRPr lang="en-US"/>
        </a:p>
      </dgm:t>
    </dgm:pt>
    <dgm:pt modelId="{AFD5D377-E0BD-4C63-A191-2794A9AF4F9D}" type="sibTrans" cxnId="{716F10F4-FA9B-43EB-B664-242C829DF3D5}">
      <dgm:prSet/>
      <dgm:spPr/>
      <dgm:t>
        <a:bodyPr/>
        <a:lstStyle/>
        <a:p>
          <a:endParaRPr lang="en-US"/>
        </a:p>
      </dgm:t>
    </dgm:pt>
    <dgm:pt modelId="{A8098B85-99A6-434D-A2A1-C3BE2D06EF0D}">
      <dgm:prSet/>
      <dgm:spPr/>
      <dgm:t>
        <a:bodyPr/>
        <a:lstStyle/>
        <a:p>
          <a:r>
            <a:rPr lang="en-US" dirty="0"/>
            <a:t>Logarithmic</a:t>
          </a:r>
        </a:p>
      </dgm:t>
    </dgm:pt>
    <dgm:pt modelId="{4609D5A5-94DB-4EEC-9813-AED273316C0C}" type="parTrans" cxnId="{60BD9EB4-A034-40E3-95C9-3D9677E9404D}">
      <dgm:prSet/>
      <dgm:spPr/>
      <dgm:t>
        <a:bodyPr/>
        <a:lstStyle/>
        <a:p>
          <a:endParaRPr lang="en-US"/>
        </a:p>
      </dgm:t>
    </dgm:pt>
    <dgm:pt modelId="{BFF98B18-EEBD-48E2-83EA-44888F1D83A6}" type="sibTrans" cxnId="{60BD9EB4-A034-40E3-95C9-3D9677E9404D}">
      <dgm:prSet/>
      <dgm:spPr/>
      <dgm:t>
        <a:bodyPr/>
        <a:lstStyle/>
        <a:p>
          <a:endParaRPr lang="en-US"/>
        </a:p>
      </dgm:t>
    </dgm:pt>
    <dgm:pt modelId="{DD3F3D86-9E78-4EAF-ABFF-54BCF007456D}">
      <dgm:prSet/>
      <dgm:spPr/>
      <dgm:t>
        <a:bodyPr/>
        <a:lstStyle/>
        <a:p>
          <a:r>
            <a:rPr lang="en-US" dirty="0"/>
            <a:t>Logical</a:t>
          </a:r>
        </a:p>
      </dgm:t>
    </dgm:pt>
    <dgm:pt modelId="{BAC46F54-C5B1-45ED-B525-DB0200C90F27}" type="parTrans" cxnId="{2F3C5A61-68A9-4941-BC8C-F372D4B9F887}">
      <dgm:prSet/>
      <dgm:spPr/>
      <dgm:t>
        <a:bodyPr/>
        <a:lstStyle/>
        <a:p>
          <a:endParaRPr lang="en-US"/>
        </a:p>
      </dgm:t>
    </dgm:pt>
    <dgm:pt modelId="{0161F452-FB45-4C1E-A66F-E7E25E9B966C}" type="sibTrans" cxnId="{2F3C5A61-68A9-4941-BC8C-F372D4B9F887}">
      <dgm:prSet/>
      <dgm:spPr/>
      <dgm:t>
        <a:bodyPr/>
        <a:lstStyle/>
        <a:p>
          <a:endParaRPr lang="en-US"/>
        </a:p>
      </dgm:t>
    </dgm:pt>
    <dgm:pt modelId="{E98D348F-324F-4B49-8019-31A66A92A4F7}" type="pres">
      <dgm:prSet presAssocID="{335A4EE8-FA5E-4A7E-AC26-778A97A42324}" presName="root" presStyleCnt="0">
        <dgm:presLayoutVars>
          <dgm:dir/>
          <dgm:resizeHandles val="exact"/>
        </dgm:presLayoutVars>
      </dgm:prSet>
      <dgm:spPr/>
    </dgm:pt>
    <dgm:pt modelId="{63994D85-A531-4961-BCAA-A55A1608C276}" type="pres">
      <dgm:prSet presAssocID="{8286DB11-246D-4A23-A381-80212672C5B0}" presName="compNode" presStyleCnt="0"/>
      <dgm:spPr/>
    </dgm:pt>
    <dgm:pt modelId="{280D386C-535D-4072-8A4C-3F61A97FD4E6}" type="pres">
      <dgm:prSet presAssocID="{8286DB11-246D-4A23-A381-80212672C5B0}" presName="bgRect" presStyleLbl="bgShp" presStyleIdx="0" presStyleCnt="3"/>
      <dgm:spPr/>
    </dgm:pt>
    <dgm:pt modelId="{1406C45B-6D25-4E5D-A652-DDDA2B4CC2E6}" type="pres">
      <dgm:prSet presAssocID="{8286DB11-246D-4A23-A381-80212672C5B0}" presName="iconRect" presStyleLbl="node1" presStyleIdx="0" presStyleCnt="3"/>
      <dgm:spPr>
        <a:ln>
          <a:noFill/>
        </a:ln>
      </dgm:spPr>
    </dgm:pt>
    <dgm:pt modelId="{D7249EED-90A6-4604-860E-2BC8550DC6C0}" type="pres">
      <dgm:prSet presAssocID="{8286DB11-246D-4A23-A381-80212672C5B0}" presName="spaceRect" presStyleCnt="0"/>
      <dgm:spPr/>
    </dgm:pt>
    <dgm:pt modelId="{8E98DE22-C3F1-40E7-A499-10CDE6698CCC}" type="pres">
      <dgm:prSet presAssocID="{8286DB11-246D-4A23-A381-80212672C5B0}" presName="parTx" presStyleLbl="revTx" presStyleIdx="0" presStyleCnt="3" custLinFactNeighborX="-9513" custLinFactNeighborY="-43">
        <dgm:presLayoutVars>
          <dgm:chMax val="0"/>
          <dgm:chPref val="0"/>
        </dgm:presLayoutVars>
      </dgm:prSet>
      <dgm:spPr/>
    </dgm:pt>
    <dgm:pt modelId="{C346ECAB-7E21-4FB9-B275-733D53F14FC9}" type="pres">
      <dgm:prSet presAssocID="{AFD5D377-E0BD-4C63-A191-2794A9AF4F9D}" presName="sibTrans" presStyleCnt="0"/>
      <dgm:spPr/>
    </dgm:pt>
    <dgm:pt modelId="{433909F6-09EB-417D-AE7F-66040A60C01E}" type="pres">
      <dgm:prSet presAssocID="{A8098B85-99A6-434D-A2A1-C3BE2D06EF0D}" presName="compNode" presStyleCnt="0"/>
      <dgm:spPr/>
    </dgm:pt>
    <dgm:pt modelId="{0D8D00B3-A885-4154-9B9A-63F7A9555E43}" type="pres">
      <dgm:prSet presAssocID="{A8098B85-99A6-434D-A2A1-C3BE2D06EF0D}" presName="bgRect" presStyleLbl="bgShp" presStyleIdx="1" presStyleCnt="3"/>
      <dgm:spPr/>
    </dgm:pt>
    <dgm:pt modelId="{46C28483-A09F-4C19-8818-A0A3BB604A9A}" type="pres">
      <dgm:prSet presAssocID="{A8098B85-99A6-434D-A2A1-C3BE2D06EF0D}"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681BAD9-2EC0-4176-A0D2-52C958F9B63D}" type="pres">
      <dgm:prSet presAssocID="{A8098B85-99A6-434D-A2A1-C3BE2D06EF0D}" presName="spaceRect" presStyleCnt="0"/>
      <dgm:spPr/>
    </dgm:pt>
    <dgm:pt modelId="{E0906B62-EF1A-4417-A0ED-731FA2ABAEA2}" type="pres">
      <dgm:prSet presAssocID="{A8098B85-99A6-434D-A2A1-C3BE2D06EF0D}" presName="parTx" presStyleLbl="revTx" presStyleIdx="1" presStyleCnt="3" custLinFactNeighborX="-7424" custLinFactNeighborY="0">
        <dgm:presLayoutVars>
          <dgm:chMax val="0"/>
          <dgm:chPref val="0"/>
        </dgm:presLayoutVars>
      </dgm:prSet>
      <dgm:spPr/>
    </dgm:pt>
    <dgm:pt modelId="{32CA1739-52A5-465F-8A1D-EA4962332E03}" type="pres">
      <dgm:prSet presAssocID="{BFF98B18-EEBD-48E2-83EA-44888F1D83A6}" presName="sibTrans" presStyleCnt="0"/>
      <dgm:spPr/>
    </dgm:pt>
    <dgm:pt modelId="{4D3056DD-37D5-42E8-8921-35304600AB84}" type="pres">
      <dgm:prSet presAssocID="{DD3F3D86-9E78-4EAF-ABFF-54BCF007456D}" presName="compNode" presStyleCnt="0"/>
      <dgm:spPr/>
    </dgm:pt>
    <dgm:pt modelId="{A9D6EDB9-221A-40EF-A6DD-633518656976}" type="pres">
      <dgm:prSet presAssocID="{DD3F3D86-9E78-4EAF-ABFF-54BCF007456D}" presName="bgRect" presStyleLbl="bgShp" presStyleIdx="2" presStyleCnt="3"/>
      <dgm:spPr/>
    </dgm:pt>
    <dgm:pt modelId="{2F6A98FF-B649-491B-B506-110AE9569F40}" type="pres">
      <dgm:prSet presAssocID="{DD3F3D86-9E78-4EAF-ABFF-54BCF007456D}" presName="iconRect" presStyleLbl="node1" presStyleIdx="2" presStyleCnt="3" custFlipVert="1" custFlipHor="1" custScaleX="9529" custScaleY="24740" custLinFactNeighborX="24486" custLinFactNeighborY="739"/>
      <dgm:spPr>
        <a:ln>
          <a:noFill/>
        </a:ln>
      </dgm:spPr>
    </dgm:pt>
    <dgm:pt modelId="{4C043181-E70B-45B4-A833-A38B6D897907}" type="pres">
      <dgm:prSet presAssocID="{DD3F3D86-9E78-4EAF-ABFF-54BCF007456D}" presName="spaceRect" presStyleCnt="0"/>
      <dgm:spPr/>
    </dgm:pt>
    <dgm:pt modelId="{92DB29C2-B473-4204-A055-D292F45332BA}" type="pres">
      <dgm:prSet presAssocID="{DD3F3D86-9E78-4EAF-ABFF-54BCF007456D}" presName="parTx" presStyleLbl="revTx" presStyleIdx="2" presStyleCnt="3" custLinFactNeighborX="-7239" custLinFactNeighborY="43">
        <dgm:presLayoutVars>
          <dgm:chMax val="0"/>
          <dgm:chPref val="0"/>
        </dgm:presLayoutVars>
      </dgm:prSet>
      <dgm:spPr/>
    </dgm:pt>
  </dgm:ptLst>
  <dgm:cxnLst>
    <dgm:cxn modelId="{EE8C730C-1241-48C1-9C92-D45D5D93075C}" type="presOf" srcId="{DD3F3D86-9E78-4EAF-ABFF-54BCF007456D}" destId="{92DB29C2-B473-4204-A055-D292F45332BA}" srcOrd="0" destOrd="0" presId="urn:microsoft.com/office/officeart/2018/2/layout/IconVerticalSolidList"/>
    <dgm:cxn modelId="{F8F45423-B09C-48AA-8706-055106D82E3A}" type="presOf" srcId="{335A4EE8-FA5E-4A7E-AC26-778A97A42324}" destId="{E98D348F-324F-4B49-8019-31A66A92A4F7}" srcOrd="0" destOrd="0" presId="urn:microsoft.com/office/officeart/2018/2/layout/IconVerticalSolidList"/>
    <dgm:cxn modelId="{2F3C5A61-68A9-4941-BC8C-F372D4B9F887}" srcId="{335A4EE8-FA5E-4A7E-AC26-778A97A42324}" destId="{DD3F3D86-9E78-4EAF-ABFF-54BCF007456D}" srcOrd="2" destOrd="0" parTransId="{BAC46F54-C5B1-45ED-B525-DB0200C90F27}" sibTransId="{0161F452-FB45-4C1E-A66F-E7E25E9B966C}"/>
    <dgm:cxn modelId="{45B9366D-9F2A-422B-A55A-0F6F93000C46}" type="presOf" srcId="{8286DB11-246D-4A23-A381-80212672C5B0}" destId="{8E98DE22-C3F1-40E7-A499-10CDE6698CCC}" srcOrd="0" destOrd="0" presId="urn:microsoft.com/office/officeart/2018/2/layout/IconVerticalSolidList"/>
    <dgm:cxn modelId="{60BD9EB4-A034-40E3-95C9-3D9677E9404D}" srcId="{335A4EE8-FA5E-4A7E-AC26-778A97A42324}" destId="{A8098B85-99A6-434D-A2A1-C3BE2D06EF0D}" srcOrd="1" destOrd="0" parTransId="{4609D5A5-94DB-4EEC-9813-AED273316C0C}" sibTransId="{BFF98B18-EEBD-48E2-83EA-44888F1D83A6}"/>
    <dgm:cxn modelId="{CA30A3F3-DA90-4FF3-8D89-8A6E0157DA90}" type="presOf" srcId="{A8098B85-99A6-434D-A2A1-C3BE2D06EF0D}" destId="{E0906B62-EF1A-4417-A0ED-731FA2ABAEA2}" srcOrd="0" destOrd="0" presId="urn:microsoft.com/office/officeart/2018/2/layout/IconVerticalSolidList"/>
    <dgm:cxn modelId="{716F10F4-FA9B-43EB-B664-242C829DF3D5}" srcId="{335A4EE8-FA5E-4A7E-AC26-778A97A42324}" destId="{8286DB11-246D-4A23-A381-80212672C5B0}" srcOrd="0" destOrd="0" parTransId="{4ECA060E-F522-4B52-902D-DAB5230E3F3C}" sibTransId="{AFD5D377-E0BD-4C63-A191-2794A9AF4F9D}"/>
    <dgm:cxn modelId="{99B5CEE6-CA8E-4F6B-B7AD-BF76A95E83F2}" type="presParOf" srcId="{E98D348F-324F-4B49-8019-31A66A92A4F7}" destId="{63994D85-A531-4961-BCAA-A55A1608C276}" srcOrd="0" destOrd="0" presId="urn:microsoft.com/office/officeart/2018/2/layout/IconVerticalSolidList"/>
    <dgm:cxn modelId="{CB02ED26-C708-4144-8225-0ACF74DB8CC6}" type="presParOf" srcId="{63994D85-A531-4961-BCAA-A55A1608C276}" destId="{280D386C-535D-4072-8A4C-3F61A97FD4E6}" srcOrd="0" destOrd="0" presId="urn:microsoft.com/office/officeart/2018/2/layout/IconVerticalSolidList"/>
    <dgm:cxn modelId="{953F1DD8-F89A-4FD2-88BE-C6731546FF11}" type="presParOf" srcId="{63994D85-A531-4961-BCAA-A55A1608C276}" destId="{1406C45B-6D25-4E5D-A652-DDDA2B4CC2E6}" srcOrd="1" destOrd="0" presId="urn:microsoft.com/office/officeart/2018/2/layout/IconVerticalSolidList"/>
    <dgm:cxn modelId="{90C45A04-0E43-4BAB-AD26-765BAADD8D51}" type="presParOf" srcId="{63994D85-A531-4961-BCAA-A55A1608C276}" destId="{D7249EED-90A6-4604-860E-2BC8550DC6C0}" srcOrd="2" destOrd="0" presId="urn:microsoft.com/office/officeart/2018/2/layout/IconVerticalSolidList"/>
    <dgm:cxn modelId="{4F74D22A-F44B-4DA4-87C0-3719FE8557D1}" type="presParOf" srcId="{63994D85-A531-4961-BCAA-A55A1608C276}" destId="{8E98DE22-C3F1-40E7-A499-10CDE6698CCC}" srcOrd="3" destOrd="0" presId="urn:microsoft.com/office/officeart/2018/2/layout/IconVerticalSolidList"/>
    <dgm:cxn modelId="{7DEE1F1C-1A25-4FE0-8954-3EFA8FE4AF17}" type="presParOf" srcId="{E98D348F-324F-4B49-8019-31A66A92A4F7}" destId="{C346ECAB-7E21-4FB9-B275-733D53F14FC9}" srcOrd="1" destOrd="0" presId="urn:microsoft.com/office/officeart/2018/2/layout/IconVerticalSolidList"/>
    <dgm:cxn modelId="{1DA3DE39-D719-4317-9085-550E2CB507B4}" type="presParOf" srcId="{E98D348F-324F-4B49-8019-31A66A92A4F7}" destId="{433909F6-09EB-417D-AE7F-66040A60C01E}" srcOrd="2" destOrd="0" presId="urn:microsoft.com/office/officeart/2018/2/layout/IconVerticalSolidList"/>
    <dgm:cxn modelId="{35BB629E-E2F5-428F-AD8D-00AC1FE6C7AF}" type="presParOf" srcId="{433909F6-09EB-417D-AE7F-66040A60C01E}" destId="{0D8D00B3-A885-4154-9B9A-63F7A9555E43}" srcOrd="0" destOrd="0" presId="urn:microsoft.com/office/officeart/2018/2/layout/IconVerticalSolidList"/>
    <dgm:cxn modelId="{984B034F-430D-4E0B-8C5B-8CF35F761C62}" type="presParOf" srcId="{433909F6-09EB-417D-AE7F-66040A60C01E}" destId="{46C28483-A09F-4C19-8818-A0A3BB604A9A}" srcOrd="1" destOrd="0" presId="urn:microsoft.com/office/officeart/2018/2/layout/IconVerticalSolidList"/>
    <dgm:cxn modelId="{DDC10FC2-6610-4D58-B77F-57DA705E2859}" type="presParOf" srcId="{433909F6-09EB-417D-AE7F-66040A60C01E}" destId="{F681BAD9-2EC0-4176-A0D2-52C958F9B63D}" srcOrd="2" destOrd="0" presId="urn:microsoft.com/office/officeart/2018/2/layout/IconVerticalSolidList"/>
    <dgm:cxn modelId="{F016B5CE-1B60-4488-AE69-E83675DA30ED}" type="presParOf" srcId="{433909F6-09EB-417D-AE7F-66040A60C01E}" destId="{E0906B62-EF1A-4417-A0ED-731FA2ABAEA2}" srcOrd="3" destOrd="0" presId="urn:microsoft.com/office/officeart/2018/2/layout/IconVerticalSolidList"/>
    <dgm:cxn modelId="{55968E53-B1C0-4BBB-92CF-E60B71A2C6DB}" type="presParOf" srcId="{E98D348F-324F-4B49-8019-31A66A92A4F7}" destId="{32CA1739-52A5-465F-8A1D-EA4962332E03}" srcOrd="3" destOrd="0" presId="urn:microsoft.com/office/officeart/2018/2/layout/IconVerticalSolidList"/>
    <dgm:cxn modelId="{8ACC905E-791F-4C66-B51D-9702E838A4A8}" type="presParOf" srcId="{E98D348F-324F-4B49-8019-31A66A92A4F7}" destId="{4D3056DD-37D5-42E8-8921-35304600AB84}" srcOrd="4" destOrd="0" presId="urn:microsoft.com/office/officeart/2018/2/layout/IconVerticalSolidList"/>
    <dgm:cxn modelId="{CE21C8CD-9A0E-4A49-B9D9-CAD3921AE8F4}" type="presParOf" srcId="{4D3056DD-37D5-42E8-8921-35304600AB84}" destId="{A9D6EDB9-221A-40EF-A6DD-633518656976}" srcOrd="0" destOrd="0" presId="urn:microsoft.com/office/officeart/2018/2/layout/IconVerticalSolidList"/>
    <dgm:cxn modelId="{EADF7DDF-2E34-4D6D-B8D2-0E8E62D3137D}" type="presParOf" srcId="{4D3056DD-37D5-42E8-8921-35304600AB84}" destId="{2F6A98FF-B649-491B-B506-110AE9569F40}" srcOrd="1" destOrd="0" presId="urn:microsoft.com/office/officeart/2018/2/layout/IconVerticalSolidList"/>
    <dgm:cxn modelId="{DB6C85DE-C26C-45CA-9754-7F7D3AE272E2}" type="presParOf" srcId="{4D3056DD-37D5-42E8-8921-35304600AB84}" destId="{4C043181-E70B-45B4-A833-A38B6D897907}" srcOrd="2" destOrd="0" presId="urn:microsoft.com/office/officeart/2018/2/layout/IconVerticalSolidList"/>
    <dgm:cxn modelId="{85883E09-B8F4-4740-8A43-C819EAAB62C0}" type="presParOf" srcId="{4D3056DD-37D5-42E8-8921-35304600AB84}" destId="{92DB29C2-B473-4204-A055-D292F45332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5A4EE8-FA5E-4A7E-AC26-778A97A423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86DB11-246D-4A23-A381-80212672C5B0}">
      <dgm:prSet/>
      <dgm:spPr/>
      <dgm:t>
        <a:bodyPr/>
        <a:lstStyle/>
        <a:p>
          <a:r>
            <a:rPr lang="en-US" dirty="0"/>
            <a:t>Linear</a:t>
          </a:r>
        </a:p>
      </dgm:t>
    </dgm:pt>
    <dgm:pt modelId="{4ECA060E-F522-4B52-902D-DAB5230E3F3C}" type="parTrans" cxnId="{716F10F4-FA9B-43EB-B664-242C829DF3D5}">
      <dgm:prSet/>
      <dgm:spPr/>
      <dgm:t>
        <a:bodyPr/>
        <a:lstStyle/>
        <a:p>
          <a:endParaRPr lang="en-US"/>
        </a:p>
      </dgm:t>
    </dgm:pt>
    <dgm:pt modelId="{AFD5D377-E0BD-4C63-A191-2794A9AF4F9D}" type="sibTrans" cxnId="{716F10F4-FA9B-43EB-B664-242C829DF3D5}">
      <dgm:prSet/>
      <dgm:spPr/>
      <dgm:t>
        <a:bodyPr/>
        <a:lstStyle/>
        <a:p>
          <a:endParaRPr lang="en-US"/>
        </a:p>
      </dgm:t>
    </dgm:pt>
    <dgm:pt modelId="{A8098B85-99A6-434D-A2A1-C3BE2D06EF0D}">
      <dgm:prSet custT="1"/>
      <dgm:spPr/>
      <dgm:t>
        <a:bodyPr/>
        <a:lstStyle/>
        <a:p>
          <a:r>
            <a:rPr lang="en-US" sz="3600" dirty="0"/>
            <a:t>Log</a:t>
          </a:r>
        </a:p>
      </dgm:t>
    </dgm:pt>
    <dgm:pt modelId="{4609D5A5-94DB-4EEC-9813-AED273316C0C}" type="parTrans" cxnId="{60BD9EB4-A034-40E3-95C9-3D9677E9404D}">
      <dgm:prSet/>
      <dgm:spPr/>
      <dgm:t>
        <a:bodyPr/>
        <a:lstStyle/>
        <a:p>
          <a:endParaRPr lang="en-US"/>
        </a:p>
      </dgm:t>
    </dgm:pt>
    <dgm:pt modelId="{BFF98B18-EEBD-48E2-83EA-44888F1D83A6}" type="sibTrans" cxnId="{60BD9EB4-A034-40E3-95C9-3D9677E9404D}">
      <dgm:prSet/>
      <dgm:spPr/>
      <dgm:t>
        <a:bodyPr/>
        <a:lstStyle/>
        <a:p>
          <a:endParaRPr lang="en-US"/>
        </a:p>
      </dgm:t>
    </dgm:pt>
    <dgm:pt modelId="{DD3F3D86-9E78-4EAF-ABFF-54BCF007456D}">
      <dgm:prSet/>
      <dgm:spPr/>
      <dgm:t>
        <a:bodyPr/>
        <a:lstStyle/>
        <a:p>
          <a:r>
            <a:rPr lang="en-US" dirty="0"/>
            <a:t>Logical</a:t>
          </a:r>
        </a:p>
      </dgm:t>
    </dgm:pt>
    <dgm:pt modelId="{BAC46F54-C5B1-45ED-B525-DB0200C90F27}" type="parTrans" cxnId="{2F3C5A61-68A9-4941-BC8C-F372D4B9F887}">
      <dgm:prSet/>
      <dgm:spPr/>
      <dgm:t>
        <a:bodyPr/>
        <a:lstStyle/>
        <a:p>
          <a:endParaRPr lang="en-US"/>
        </a:p>
      </dgm:t>
    </dgm:pt>
    <dgm:pt modelId="{0161F452-FB45-4C1E-A66F-E7E25E9B966C}" type="sibTrans" cxnId="{2F3C5A61-68A9-4941-BC8C-F372D4B9F887}">
      <dgm:prSet/>
      <dgm:spPr/>
      <dgm:t>
        <a:bodyPr/>
        <a:lstStyle/>
        <a:p>
          <a:endParaRPr lang="en-US"/>
        </a:p>
      </dgm:t>
    </dgm:pt>
    <dgm:pt modelId="{E98D348F-324F-4B49-8019-31A66A92A4F7}" type="pres">
      <dgm:prSet presAssocID="{335A4EE8-FA5E-4A7E-AC26-778A97A42324}" presName="root" presStyleCnt="0">
        <dgm:presLayoutVars>
          <dgm:dir/>
          <dgm:resizeHandles val="exact"/>
        </dgm:presLayoutVars>
      </dgm:prSet>
      <dgm:spPr/>
    </dgm:pt>
    <dgm:pt modelId="{63994D85-A531-4961-BCAA-A55A1608C276}" type="pres">
      <dgm:prSet presAssocID="{8286DB11-246D-4A23-A381-80212672C5B0}" presName="compNode" presStyleCnt="0"/>
      <dgm:spPr/>
    </dgm:pt>
    <dgm:pt modelId="{280D386C-535D-4072-8A4C-3F61A97FD4E6}" type="pres">
      <dgm:prSet presAssocID="{8286DB11-246D-4A23-A381-80212672C5B0}" presName="bgRect" presStyleLbl="bgShp" presStyleIdx="0" presStyleCnt="3"/>
      <dgm:spPr/>
    </dgm:pt>
    <dgm:pt modelId="{1406C45B-6D25-4E5D-A652-DDDA2B4CC2E6}" type="pres">
      <dgm:prSet presAssocID="{8286DB11-246D-4A23-A381-80212672C5B0}" presName="iconRect" presStyleLbl="node1" presStyleIdx="0" presStyleCnt="3"/>
      <dgm:spPr>
        <a:ln>
          <a:noFill/>
        </a:ln>
      </dgm:spPr>
    </dgm:pt>
    <dgm:pt modelId="{D7249EED-90A6-4604-860E-2BC8550DC6C0}" type="pres">
      <dgm:prSet presAssocID="{8286DB11-246D-4A23-A381-80212672C5B0}" presName="spaceRect" presStyleCnt="0"/>
      <dgm:spPr/>
    </dgm:pt>
    <dgm:pt modelId="{8E98DE22-C3F1-40E7-A499-10CDE6698CCC}" type="pres">
      <dgm:prSet presAssocID="{8286DB11-246D-4A23-A381-80212672C5B0}" presName="parTx" presStyleLbl="revTx" presStyleIdx="0" presStyleCnt="3" custLinFactNeighborX="-9513" custLinFactNeighborY="-43">
        <dgm:presLayoutVars>
          <dgm:chMax val="0"/>
          <dgm:chPref val="0"/>
        </dgm:presLayoutVars>
      </dgm:prSet>
      <dgm:spPr/>
    </dgm:pt>
    <dgm:pt modelId="{C346ECAB-7E21-4FB9-B275-733D53F14FC9}" type="pres">
      <dgm:prSet presAssocID="{AFD5D377-E0BD-4C63-A191-2794A9AF4F9D}" presName="sibTrans" presStyleCnt="0"/>
      <dgm:spPr/>
    </dgm:pt>
    <dgm:pt modelId="{433909F6-09EB-417D-AE7F-66040A60C01E}" type="pres">
      <dgm:prSet presAssocID="{A8098B85-99A6-434D-A2A1-C3BE2D06EF0D}" presName="compNode" presStyleCnt="0"/>
      <dgm:spPr/>
    </dgm:pt>
    <dgm:pt modelId="{0D8D00B3-A885-4154-9B9A-63F7A9555E43}" type="pres">
      <dgm:prSet presAssocID="{A8098B85-99A6-434D-A2A1-C3BE2D06EF0D}" presName="bgRect" presStyleLbl="bgShp" presStyleIdx="1" presStyleCnt="3"/>
      <dgm:spPr/>
    </dgm:pt>
    <dgm:pt modelId="{46C28483-A09F-4C19-8818-A0A3BB604A9A}" type="pres">
      <dgm:prSet presAssocID="{A8098B85-99A6-434D-A2A1-C3BE2D06EF0D}"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681BAD9-2EC0-4176-A0D2-52C958F9B63D}" type="pres">
      <dgm:prSet presAssocID="{A8098B85-99A6-434D-A2A1-C3BE2D06EF0D}" presName="spaceRect" presStyleCnt="0"/>
      <dgm:spPr/>
    </dgm:pt>
    <dgm:pt modelId="{E0906B62-EF1A-4417-A0ED-731FA2ABAEA2}" type="pres">
      <dgm:prSet presAssocID="{A8098B85-99A6-434D-A2A1-C3BE2D06EF0D}" presName="parTx" presStyleLbl="revTx" presStyleIdx="1" presStyleCnt="3" custLinFactNeighborX="-7424" custLinFactNeighborY="0">
        <dgm:presLayoutVars>
          <dgm:chMax val="0"/>
          <dgm:chPref val="0"/>
        </dgm:presLayoutVars>
      </dgm:prSet>
      <dgm:spPr/>
    </dgm:pt>
    <dgm:pt modelId="{32CA1739-52A5-465F-8A1D-EA4962332E03}" type="pres">
      <dgm:prSet presAssocID="{BFF98B18-EEBD-48E2-83EA-44888F1D83A6}" presName="sibTrans" presStyleCnt="0"/>
      <dgm:spPr/>
    </dgm:pt>
    <dgm:pt modelId="{4D3056DD-37D5-42E8-8921-35304600AB84}" type="pres">
      <dgm:prSet presAssocID="{DD3F3D86-9E78-4EAF-ABFF-54BCF007456D}" presName="compNode" presStyleCnt="0"/>
      <dgm:spPr/>
    </dgm:pt>
    <dgm:pt modelId="{A9D6EDB9-221A-40EF-A6DD-633518656976}" type="pres">
      <dgm:prSet presAssocID="{DD3F3D86-9E78-4EAF-ABFF-54BCF007456D}" presName="bgRect" presStyleLbl="bgShp" presStyleIdx="2" presStyleCnt="3"/>
      <dgm:spPr/>
    </dgm:pt>
    <dgm:pt modelId="{2F6A98FF-B649-491B-B506-110AE9569F40}" type="pres">
      <dgm:prSet presAssocID="{DD3F3D86-9E78-4EAF-ABFF-54BCF007456D}" presName="iconRect" presStyleLbl="node1" presStyleIdx="2" presStyleCnt="3" custFlipVert="1" custFlipHor="1" custScaleX="9529" custScaleY="24740" custLinFactNeighborX="24486" custLinFactNeighborY="739"/>
      <dgm:spPr>
        <a:ln>
          <a:noFill/>
        </a:ln>
      </dgm:spPr>
    </dgm:pt>
    <dgm:pt modelId="{4C043181-E70B-45B4-A833-A38B6D897907}" type="pres">
      <dgm:prSet presAssocID="{DD3F3D86-9E78-4EAF-ABFF-54BCF007456D}" presName="spaceRect" presStyleCnt="0"/>
      <dgm:spPr/>
    </dgm:pt>
    <dgm:pt modelId="{92DB29C2-B473-4204-A055-D292F45332BA}" type="pres">
      <dgm:prSet presAssocID="{DD3F3D86-9E78-4EAF-ABFF-54BCF007456D}" presName="parTx" presStyleLbl="revTx" presStyleIdx="2" presStyleCnt="3" custLinFactNeighborX="-7239" custLinFactNeighborY="43">
        <dgm:presLayoutVars>
          <dgm:chMax val="0"/>
          <dgm:chPref val="0"/>
        </dgm:presLayoutVars>
      </dgm:prSet>
      <dgm:spPr/>
    </dgm:pt>
  </dgm:ptLst>
  <dgm:cxnLst>
    <dgm:cxn modelId="{EE8C730C-1241-48C1-9C92-D45D5D93075C}" type="presOf" srcId="{DD3F3D86-9E78-4EAF-ABFF-54BCF007456D}" destId="{92DB29C2-B473-4204-A055-D292F45332BA}" srcOrd="0" destOrd="0" presId="urn:microsoft.com/office/officeart/2018/2/layout/IconVerticalSolidList"/>
    <dgm:cxn modelId="{F8F45423-B09C-48AA-8706-055106D82E3A}" type="presOf" srcId="{335A4EE8-FA5E-4A7E-AC26-778A97A42324}" destId="{E98D348F-324F-4B49-8019-31A66A92A4F7}" srcOrd="0" destOrd="0" presId="urn:microsoft.com/office/officeart/2018/2/layout/IconVerticalSolidList"/>
    <dgm:cxn modelId="{2F3C5A61-68A9-4941-BC8C-F372D4B9F887}" srcId="{335A4EE8-FA5E-4A7E-AC26-778A97A42324}" destId="{DD3F3D86-9E78-4EAF-ABFF-54BCF007456D}" srcOrd="2" destOrd="0" parTransId="{BAC46F54-C5B1-45ED-B525-DB0200C90F27}" sibTransId="{0161F452-FB45-4C1E-A66F-E7E25E9B966C}"/>
    <dgm:cxn modelId="{45B9366D-9F2A-422B-A55A-0F6F93000C46}" type="presOf" srcId="{8286DB11-246D-4A23-A381-80212672C5B0}" destId="{8E98DE22-C3F1-40E7-A499-10CDE6698CCC}" srcOrd="0" destOrd="0" presId="urn:microsoft.com/office/officeart/2018/2/layout/IconVerticalSolidList"/>
    <dgm:cxn modelId="{60BD9EB4-A034-40E3-95C9-3D9677E9404D}" srcId="{335A4EE8-FA5E-4A7E-AC26-778A97A42324}" destId="{A8098B85-99A6-434D-A2A1-C3BE2D06EF0D}" srcOrd="1" destOrd="0" parTransId="{4609D5A5-94DB-4EEC-9813-AED273316C0C}" sibTransId="{BFF98B18-EEBD-48E2-83EA-44888F1D83A6}"/>
    <dgm:cxn modelId="{CA30A3F3-DA90-4FF3-8D89-8A6E0157DA90}" type="presOf" srcId="{A8098B85-99A6-434D-A2A1-C3BE2D06EF0D}" destId="{E0906B62-EF1A-4417-A0ED-731FA2ABAEA2}" srcOrd="0" destOrd="0" presId="urn:microsoft.com/office/officeart/2018/2/layout/IconVerticalSolidList"/>
    <dgm:cxn modelId="{716F10F4-FA9B-43EB-B664-242C829DF3D5}" srcId="{335A4EE8-FA5E-4A7E-AC26-778A97A42324}" destId="{8286DB11-246D-4A23-A381-80212672C5B0}" srcOrd="0" destOrd="0" parTransId="{4ECA060E-F522-4B52-902D-DAB5230E3F3C}" sibTransId="{AFD5D377-E0BD-4C63-A191-2794A9AF4F9D}"/>
    <dgm:cxn modelId="{99B5CEE6-CA8E-4F6B-B7AD-BF76A95E83F2}" type="presParOf" srcId="{E98D348F-324F-4B49-8019-31A66A92A4F7}" destId="{63994D85-A531-4961-BCAA-A55A1608C276}" srcOrd="0" destOrd="0" presId="urn:microsoft.com/office/officeart/2018/2/layout/IconVerticalSolidList"/>
    <dgm:cxn modelId="{CB02ED26-C708-4144-8225-0ACF74DB8CC6}" type="presParOf" srcId="{63994D85-A531-4961-BCAA-A55A1608C276}" destId="{280D386C-535D-4072-8A4C-3F61A97FD4E6}" srcOrd="0" destOrd="0" presId="urn:microsoft.com/office/officeart/2018/2/layout/IconVerticalSolidList"/>
    <dgm:cxn modelId="{953F1DD8-F89A-4FD2-88BE-C6731546FF11}" type="presParOf" srcId="{63994D85-A531-4961-BCAA-A55A1608C276}" destId="{1406C45B-6D25-4E5D-A652-DDDA2B4CC2E6}" srcOrd="1" destOrd="0" presId="urn:microsoft.com/office/officeart/2018/2/layout/IconVerticalSolidList"/>
    <dgm:cxn modelId="{90C45A04-0E43-4BAB-AD26-765BAADD8D51}" type="presParOf" srcId="{63994D85-A531-4961-BCAA-A55A1608C276}" destId="{D7249EED-90A6-4604-860E-2BC8550DC6C0}" srcOrd="2" destOrd="0" presId="urn:microsoft.com/office/officeart/2018/2/layout/IconVerticalSolidList"/>
    <dgm:cxn modelId="{4F74D22A-F44B-4DA4-87C0-3719FE8557D1}" type="presParOf" srcId="{63994D85-A531-4961-BCAA-A55A1608C276}" destId="{8E98DE22-C3F1-40E7-A499-10CDE6698CCC}" srcOrd="3" destOrd="0" presId="urn:microsoft.com/office/officeart/2018/2/layout/IconVerticalSolidList"/>
    <dgm:cxn modelId="{7DEE1F1C-1A25-4FE0-8954-3EFA8FE4AF17}" type="presParOf" srcId="{E98D348F-324F-4B49-8019-31A66A92A4F7}" destId="{C346ECAB-7E21-4FB9-B275-733D53F14FC9}" srcOrd="1" destOrd="0" presId="urn:microsoft.com/office/officeart/2018/2/layout/IconVerticalSolidList"/>
    <dgm:cxn modelId="{1DA3DE39-D719-4317-9085-550E2CB507B4}" type="presParOf" srcId="{E98D348F-324F-4B49-8019-31A66A92A4F7}" destId="{433909F6-09EB-417D-AE7F-66040A60C01E}" srcOrd="2" destOrd="0" presId="urn:microsoft.com/office/officeart/2018/2/layout/IconVerticalSolidList"/>
    <dgm:cxn modelId="{35BB629E-E2F5-428F-AD8D-00AC1FE6C7AF}" type="presParOf" srcId="{433909F6-09EB-417D-AE7F-66040A60C01E}" destId="{0D8D00B3-A885-4154-9B9A-63F7A9555E43}" srcOrd="0" destOrd="0" presId="urn:microsoft.com/office/officeart/2018/2/layout/IconVerticalSolidList"/>
    <dgm:cxn modelId="{984B034F-430D-4E0B-8C5B-8CF35F761C62}" type="presParOf" srcId="{433909F6-09EB-417D-AE7F-66040A60C01E}" destId="{46C28483-A09F-4C19-8818-A0A3BB604A9A}" srcOrd="1" destOrd="0" presId="urn:microsoft.com/office/officeart/2018/2/layout/IconVerticalSolidList"/>
    <dgm:cxn modelId="{DDC10FC2-6610-4D58-B77F-57DA705E2859}" type="presParOf" srcId="{433909F6-09EB-417D-AE7F-66040A60C01E}" destId="{F681BAD9-2EC0-4176-A0D2-52C958F9B63D}" srcOrd="2" destOrd="0" presId="urn:microsoft.com/office/officeart/2018/2/layout/IconVerticalSolidList"/>
    <dgm:cxn modelId="{F016B5CE-1B60-4488-AE69-E83675DA30ED}" type="presParOf" srcId="{433909F6-09EB-417D-AE7F-66040A60C01E}" destId="{E0906B62-EF1A-4417-A0ED-731FA2ABAEA2}" srcOrd="3" destOrd="0" presId="urn:microsoft.com/office/officeart/2018/2/layout/IconVerticalSolidList"/>
    <dgm:cxn modelId="{55968E53-B1C0-4BBB-92CF-E60B71A2C6DB}" type="presParOf" srcId="{E98D348F-324F-4B49-8019-31A66A92A4F7}" destId="{32CA1739-52A5-465F-8A1D-EA4962332E03}" srcOrd="3" destOrd="0" presId="urn:microsoft.com/office/officeart/2018/2/layout/IconVerticalSolidList"/>
    <dgm:cxn modelId="{8ACC905E-791F-4C66-B51D-9702E838A4A8}" type="presParOf" srcId="{E98D348F-324F-4B49-8019-31A66A92A4F7}" destId="{4D3056DD-37D5-42E8-8921-35304600AB84}" srcOrd="4" destOrd="0" presId="urn:microsoft.com/office/officeart/2018/2/layout/IconVerticalSolidList"/>
    <dgm:cxn modelId="{CE21C8CD-9A0E-4A49-B9D9-CAD3921AE8F4}" type="presParOf" srcId="{4D3056DD-37D5-42E8-8921-35304600AB84}" destId="{A9D6EDB9-221A-40EF-A6DD-633518656976}" srcOrd="0" destOrd="0" presId="urn:microsoft.com/office/officeart/2018/2/layout/IconVerticalSolidList"/>
    <dgm:cxn modelId="{EADF7DDF-2E34-4D6D-B8D2-0E8E62D3137D}" type="presParOf" srcId="{4D3056DD-37D5-42E8-8921-35304600AB84}" destId="{2F6A98FF-B649-491B-B506-110AE9569F40}" srcOrd="1" destOrd="0" presId="urn:microsoft.com/office/officeart/2018/2/layout/IconVerticalSolidList"/>
    <dgm:cxn modelId="{DB6C85DE-C26C-45CA-9754-7F7D3AE272E2}" type="presParOf" srcId="{4D3056DD-37D5-42E8-8921-35304600AB84}" destId="{4C043181-E70B-45B4-A833-A38B6D897907}" srcOrd="2" destOrd="0" presId="urn:microsoft.com/office/officeart/2018/2/layout/IconVerticalSolidList"/>
    <dgm:cxn modelId="{85883E09-B8F4-4740-8A43-C819EAAB62C0}" type="presParOf" srcId="{4D3056DD-37D5-42E8-8921-35304600AB84}" destId="{92DB29C2-B473-4204-A055-D292F45332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A4EE8-FA5E-4A7E-AC26-778A97A423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86DB11-246D-4A23-A381-80212672C5B0}">
      <dgm:prSet/>
      <dgm:spPr/>
      <dgm:t>
        <a:bodyPr/>
        <a:lstStyle/>
        <a:p>
          <a:r>
            <a:rPr lang="en-US" dirty="0"/>
            <a:t>Linear</a:t>
          </a:r>
        </a:p>
      </dgm:t>
    </dgm:pt>
    <dgm:pt modelId="{4ECA060E-F522-4B52-902D-DAB5230E3F3C}" type="parTrans" cxnId="{716F10F4-FA9B-43EB-B664-242C829DF3D5}">
      <dgm:prSet/>
      <dgm:spPr/>
      <dgm:t>
        <a:bodyPr/>
        <a:lstStyle/>
        <a:p>
          <a:endParaRPr lang="en-US"/>
        </a:p>
      </dgm:t>
    </dgm:pt>
    <dgm:pt modelId="{AFD5D377-E0BD-4C63-A191-2794A9AF4F9D}" type="sibTrans" cxnId="{716F10F4-FA9B-43EB-B664-242C829DF3D5}">
      <dgm:prSet/>
      <dgm:spPr/>
      <dgm:t>
        <a:bodyPr/>
        <a:lstStyle/>
        <a:p>
          <a:endParaRPr lang="en-US"/>
        </a:p>
      </dgm:t>
    </dgm:pt>
    <dgm:pt modelId="{A8098B85-99A6-434D-A2A1-C3BE2D06EF0D}">
      <dgm:prSet custT="1"/>
      <dgm:spPr/>
      <dgm:t>
        <a:bodyPr/>
        <a:lstStyle/>
        <a:p>
          <a:r>
            <a:rPr lang="en-US" sz="2400" dirty="0"/>
            <a:t>Log</a:t>
          </a:r>
        </a:p>
      </dgm:t>
    </dgm:pt>
    <dgm:pt modelId="{4609D5A5-94DB-4EEC-9813-AED273316C0C}" type="parTrans" cxnId="{60BD9EB4-A034-40E3-95C9-3D9677E9404D}">
      <dgm:prSet/>
      <dgm:spPr/>
      <dgm:t>
        <a:bodyPr/>
        <a:lstStyle/>
        <a:p>
          <a:endParaRPr lang="en-US"/>
        </a:p>
      </dgm:t>
    </dgm:pt>
    <dgm:pt modelId="{BFF98B18-EEBD-48E2-83EA-44888F1D83A6}" type="sibTrans" cxnId="{60BD9EB4-A034-40E3-95C9-3D9677E9404D}">
      <dgm:prSet/>
      <dgm:spPr/>
      <dgm:t>
        <a:bodyPr/>
        <a:lstStyle/>
        <a:p>
          <a:endParaRPr lang="en-US"/>
        </a:p>
      </dgm:t>
    </dgm:pt>
    <dgm:pt modelId="{DD3F3D86-9E78-4EAF-ABFF-54BCF007456D}">
      <dgm:prSet custT="1"/>
      <dgm:spPr/>
      <dgm:t>
        <a:bodyPr/>
        <a:lstStyle/>
        <a:p>
          <a:r>
            <a:rPr lang="en-US" sz="3600" dirty="0"/>
            <a:t>Logical</a:t>
          </a:r>
        </a:p>
      </dgm:t>
    </dgm:pt>
    <dgm:pt modelId="{BAC46F54-C5B1-45ED-B525-DB0200C90F27}" type="parTrans" cxnId="{2F3C5A61-68A9-4941-BC8C-F372D4B9F887}">
      <dgm:prSet/>
      <dgm:spPr/>
      <dgm:t>
        <a:bodyPr/>
        <a:lstStyle/>
        <a:p>
          <a:endParaRPr lang="en-US"/>
        </a:p>
      </dgm:t>
    </dgm:pt>
    <dgm:pt modelId="{0161F452-FB45-4C1E-A66F-E7E25E9B966C}" type="sibTrans" cxnId="{2F3C5A61-68A9-4941-BC8C-F372D4B9F887}">
      <dgm:prSet/>
      <dgm:spPr/>
      <dgm:t>
        <a:bodyPr/>
        <a:lstStyle/>
        <a:p>
          <a:endParaRPr lang="en-US"/>
        </a:p>
      </dgm:t>
    </dgm:pt>
    <dgm:pt modelId="{E98D348F-324F-4B49-8019-31A66A92A4F7}" type="pres">
      <dgm:prSet presAssocID="{335A4EE8-FA5E-4A7E-AC26-778A97A42324}" presName="root" presStyleCnt="0">
        <dgm:presLayoutVars>
          <dgm:dir/>
          <dgm:resizeHandles val="exact"/>
        </dgm:presLayoutVars>
      </dgm:prSet>
      <dgm:spPr/>
    </dgm:pt>
    <dgm:pt modelId="{63994D85-A531-4961-BCAA-A55A1608C276}" type="pres">
      <dgm:prSet presAssocID="{8286DB11-246D-4A23-A381-80212672C5B0}" presName="compNode" presStyleCnt="0"/>
      <dgm:spPr/>
    </dgm:pt>
    <dgm:pt modelId="{280D386C-535D-4072-8A4C-3F61A97FD4E6}" type="pres">
      <dgm:prSet presAssocID="{8286DB11-246D-4A23-A381-80212672C5B0}" presName="bgRect" presStyleLbl="bgShp" presStyleIdx="0" presStyleCnt="3"/>
      <dgm:spPr/>
    </dgm:pt>
    <dgm:pt modelId="{1406C45B-6D25-4E5D-A652-DDDA2B4CC2E6}" type="pres">
      <dgm:prSet presAssocID="{8286DB11-246D-4A23-A381-80212672C5B0}" presName="iconRect" presStyleLbl="node1" presStyleIdx="0" presStyleCnt="3"/>
      <dgm:spPr>
        <a:ln>
          <a:noFill/>
        </a:ln>
      </dgm:spPr>
    </dgm:pt>
    <dgm:pt modelId="{D7249EED-90A6-4604-860E-2BC8550DC6C0}" type="pres">
      <dgm:prSet presAssocID="{8286DB11-246D-4A23-A381-80212672C5B0}" presName="spaceRect" presStyleCnt="0"/>
      <dgm:spPr/>
    </dgm:pt>
    <dgm:pt modelId="{8E98DE22-C3F1-40E7-A499-10CDE6698CCC}" type="pres">
      <dgm:prSet presAssocID="{8286DB11-246D-4A23-A381-80212672C5B0}" presName="parTx" presStyleLbl="revTx" presStyleIdx="0" presStyleCnt="3" custLinFactNeighborX="-9513" custLinFactNeighborY="-43">
        <dgm:presLayoutVars>
          <dgm:chMax val="0"/>
          <dgm:chPref val="0"/>
        </dgm:presLayoutVars>
      </dgm:prSet>
      <dgm:spPr/>
    </dgm:pt>
    <dgm:pt modelId="{C346ECAB-7E21-4FB9-B275-733D53F14FC9}" type="pres">
      <dgm:prSet presAssocID="{AFD5D377-E0BD-4C63-A191-2794A9AF4F9D}" presName="sibTrans" presStyleCnt="0"/>
      <dgm:spPr/>
    </dgm:pt>
    <dgm:pt modelId="{433909F6-09EB-417D-AE7F-66040A60C01E}" type="pres">
      <dgm:prSet presAssocID="{A8098B85-99A6-434D-A2A1-C3BE2D06EF0D}" presName="compNode" presStyleCnt="0"/>
      <dgm:spPr/>
    </dgm:pt>
    <dgm:pt modelId="{0D8D00B3-A885-4154-9B9A-63F7A9555E43}" type="pres">
      <dgm:prSet presAssocID="{A8098B85-99A6-434D-A2A1-C3BE2D06EF0D}" presName="bgRect" presStyleLbl="bgShp" presStyleIdx="1" presStyleCnt="3"/>
      <dgm:spPr/>
    </dgm:pt>
    <dgm:pt modelId="{46C28483-A09F-4C19-8818-A0A3BB604A9A}" type="pres">
      <dgm:prSet presAssocID="{A8098B85-99A6-434D-A2A1-C3BE2D06EF0D}"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681BAD9-2EC0-4176-A0D2-52C958F9B63D}" type="pres">
      <dgm:prSet presAssocID="{A8098B85-99A6-434D-A2A1-C3BE2D06EF0D}" presName="spaceRect" presStyleCnt="0"/>
      <dgm:spPr/>
    </dgm:pt>
    <dgm:pt modelId="{E0906B62-EF1A-4417-A0ED-731FA2ABAEA2}" type="pres">
      <dgm:prSet presAssocID="{A8098B85-99A6-434D-A2A1-C3BE2D06EF0D}" presName="parTx" presStyleLbl="revTx" presStyleIdx="1" presStyleCnt="3" custLinFactNeighborX="-7424" custLinFactNeighborY="0">
        <dgm:presLayoutVars>
          <dgm:chMax val="0"/>
          <dgm:chPref val="0"/>
        </dgm:presLayoutVars>
      </dgm:prSet>
      <dgm:spPr/>
    </dgm:pt>
    <dgm:pt modelId="{32CA1739-52A5-465F-8A1D-EA4962332E03}" type="pres">
      <dgm:prSet presAssocID="{BFF98B18-EEBD-48E2-83EA-44888F1D83A6}" presName="sibTrans" presStyleCnt="0"/>
      <dgm:spPr/>
    </dgm:pt>
    <dgm:pt modelId="{4D3056DD-37D5-42E8-8921-35304600AB84}" type="pres">
      <dgm:prSet presAssocID="{DD3F3D86-9E78-4EAF-ABFF-54BCF007456D}" presName="compNode" presStyleCnt="0"/>
      <dgm:spPr/>
    </dgm:pt>
    <dgm:pt modelId="{A9D6EDB9-221A-40EF-A6DD-633518656976}" type="pres">
      <dgm:prSet presAssocID="{DD3F3D86-9E78-4EAF-ABFF-54BCF007456D}" presName="bgRect" presStyleLbl="bgShp" presStyleIdx="2" presStyleCnt="3"/>
      <dgm:spPr/>
    </dgm:pt>
    <dgm:pt modelId="{2F6A98FF-B649-491B-B506-110AE9569F40}" type="pres">
      <dgm:prSet presAssocID="{DD3F3D86-9E78-4EAF-ABFF-54BCF007456D}" presName="iconRect" presStyleLbl="node1" presStyleIdx="2" presStyleCnt="3" custFlipVert="1" custFlipHor="1" custScaleX="9529" custScaleY="24740" custLinFactNeighborX="24486" custLinFactNeighborY="739"/>
      <dgm:spPr>
        <a:ln>
          <a:noFill/>
        </a:ln>
      </dgm:spPr>
    </dgm:pt>
    <dgm:pt modelId="{4C043181-E70B-45B4-A833-A38B6D897907}" type="pres">
      <dgm:prSet presAssocID="{DD3F3D86-9E78-4EAF-ABFF-54BCF007456D}" presName="spaceRect" presStyleCnt="0"/>
      <dgm:spPr/>
    </dgm:pt>
    <dgm:pt modelId="{92DB29C2-B473-4204-A055-D292F45332BA}" type="pres">
      <dgm:prSet presAssocID="{DD3F3D86-9E78-4EAF-ABFF-54BCF007456D}" presName="parTx" presStyleLbl="revTx" presStyleIdx="2" presStyleCnt="3" custLinFactNeighborX="-7239" custLinFactNeighborY="43">
        <dgm:presLayoutVars>
          <dgm:chMax val="0"/>
          <dgm:chPref val="0"/>
        </dgm:presLayoutVars>
      </dgm:prSet>
      <dgm:spPr/>
    </dgm:pt>
  </dgm:ptLst>
  <dgm:cxnLst>
    <dgm:cxn modelId="{EE8C730C-1241-48C1-9C92-D45D5D93075C}" type="presOf" srcId="{DD3F3D86-9E78-4EAF-ABFF-54BCF007456D}" destId="{92DB29C2-B473-4204-A055-D292F45332BA}" srcOrd="0" destOrd="0" presId="urn:microsoft.com/office/officeart/2018/2/layout/IconVerticalSolidList"/>
    <dgm:cxn modelId="{F8F45423-B09C-48AA-8706-055106D82E3A}" type="presOf" srcId="{335A4EE8-FA5E-4A7E-AC26-778A97A42324}" destId="{E98D348F-324F-4B49-8019-31A66A92A4F7}" srcOrd="0" destOrd="0" presId="urn:microsoft.com/office/officeart/2018/2/layout/IconVerticalSolidList"/>
    <dgm:cxn modelId="{2F3C5A61-68A9-4941-BC8C-F372D4B9F887}" srcId="{335A4EE8-FA5E-4A7E-AC26-778A97A42324}" destId="{DD3F3D86-9E78-4EAF-ABFF-54BCF007456D}" srcOrd="2" destOrd="0" parTransId="{BAC46F54-C5B1-45ED-B525-DB0200C90F27}" sibTransId="{0161F452-FB45-4C1E-A66F-E7E25E9B966C}"/>
    <dgm:cxn modelId="{45B9366D-9F2A-422B-A55A-0F6F93000C46}" type="presOf" srcId="{8286DB11-246D-4A23-A381-80212672C5B0}" destId="{8E98DE22-C3F1-40E7-A499-10CDE6698CCC}" srcOrd="0" destOrd="0" presId="urn:microsoft.com/office/officeart/2018/2/layout/IconVerticalSolidList"/>
    <dgm:cxn modelId="{60BD9EB4-A034-40E3-95C9-3D9677E9404D}" srcId="{335A4EE8-FA5E-4A7E-AC26-778A97A42324}" destId="{A8098B85-99A6-434D-A2A1-C3BE2D06EF0D}" srcOrd="1" destOrd="0" parTransId="{4609D5A5-94DB-4EEC-9813-AED273316C0C}" sibTransId="{BFF98B18-EEBD-48E2-83EA-44888F1D83A6}"/>
    <dgm:cxn modelId="{CA30A3F3-DA90-4FF3-8D89-8A6E0157DA90}" type="presOf" srcId="{A8098B85-99A6-434D-A2A1-C3BE2D06EF0D}" destId="{E0906B62-EF1A-4417-A0ED-731FA2ABAEA2}" srcOrd="0" destOrd="0" presId="urn:microsoft.com/office/officeart/2018/2/layout/IconVerticalSolidList"/>
    <dgm:cxn modelId="{716F10F4-FA9B-43EB-B664-242C829DF3D5}" srcId="{335A4EE8-FA5E-4A7E-AC26-778A97A42324}" destId="{8286DB11-246D-4A23-A381-80212672C5B0}" srcOrd="0" destOrd="0" parTransId="{4ECA060E-F522-4B52-902D-DAB5230E3F3C}" sibTransId="{AFD5D377-E0BD-4C63-A191-2794A9AF4F9D}"/>
    <dgm:cxn modelId="{99B5CEE6-CA8E-4F6B-B7AD-BF76A95E83F2}" type="presParOf" srcId="{E98D348F-324F-4B49-8019-31A66A92A4F7}" destId="{63994D85-A531-4961-BCAA-A55A1608C276}" srcOrd="0" destOrd="0" presId="urn:microsoft.com/office/officeart/2018/2/layout/IconVerticalSolidList"/>
    <dgm:cxn modelId="{CB02ED26-C708-4144-8225-0ACF74DB8CC6}" type="presParOf" srcId="{63994D85-A531-4961-BCAA-A55A1608C276}" destId="{280D386C-535D-4072-8A4C-3F61A97FD4E6}" srcOrd="0" destOrd="0" presId="urn:microsoft.com/office/officeart/2018/2/layout/IconVerticalSolidList"/>
    <dgm:cxn modelId="{953F1DD8-F89A-4FD2-88BE-C6731546FF11}" type="presParOf" srcId="{63994D85-A531-4961-BCAA-A55A1608C276}" destId="{1406C45B-6D25-4E5D-A652-DDDA2B4CC2E6}" srcOrd="1" destOrd="0" presId="urn:microsoft.com/office/officeart/2018/2/layout/IconVerticalSolidList"/>
    <dgm:cxn modelId="{90C45A04-0E43-4BAB-AD26-765BAADD8D51}" type="presParOf" srcId="{63994D85-A531-4961-BCAA-A55A1608C276}" destId="{D7249EED-90A6-4604-860E-2BC8550DC6C0}" srcOrd="2" destOrd="0" presId="urn:microsoft.com/office/officeart/2018/2/layout/IconVerticalSolidList"/>
    <dgm:cxn modelId="{4F74D22A-F44B-4DA4-87C0-3719FE8557D1}" type="presParOf" srcId="{63994D85-A531-4961-BCAA-A55A1608C276}" destId="{8E98DE22-C3F1-40E7-A499-10CDE6698CCC}" srcOrd="3" destOrd="0" presId="urn:microsoft.com/office/officeart/2018/2/layout/IconVerticalSolidList"/>
    <dgm:cxn modelId="{7DEE1F1C-1A25-4FE0-8954-3EFA8FE4AF17}" type="presParOf" srcId="{E98D348F-324F-4B49-8019-31A66A92A4F7}" destId="{C346ECAB-7E21-4FB9-B275-733D53F14FC9}" srcOrd="1" destOrd="0" presId="urn:microsoft.com/office/officeart/2018/2/layout/IconVerticalSolidList"/>
    <dgm:cxn modelId="{1DA3DE39-D719-4317-9085-550E2CB507B4}" type="presParOf" srcId="{E98D348F-324F-4B49-8019-31A66A92A4F7}" destId="{433909F6-09EB-417D-AE7F-66040A60C01E}" srcOrd="2" destOrd="0" presId="urn:microsoft.com/office/officeart/2018/2/layout/IconVerticalSolidList"/>
    <dgm:cxn modelId="{35BB629E-E2F5-428F-AD8D-00AC1FE6C7AF}" type="presParOf" srcId="{433909F6-09EB-417D-AE7F-66040A60C01E}" destId="{0D8D00B3-A885-4154-9B9A-63F7A9555E43}" srcOrd="0" destOrd="0" presId="urn:microsoft.com/office/officeart/2018/2/layout/IconVerticalSolidList"/>
    <dgm:cxn modelId="{984B034F-430D-4E0B-8C5B-8CF35F761C62}" type="presParOf" srcId="{433909F6-09EB-417D-AE7F-66040A60C01E}" destId="{46C28483-A09F-4C19-8818-A0A3BB604A9A}" srcOrd="1" destOrd="0" presId="urn:microsoft.com/office/officeart/2018/2/layout/IconVerticalSolidList"/>
    <dgm:cxn modelId="{DDC10FC2-6610-4D58-B77F-57DA705E2859}" type="presParOf" srcId="{433909F6-09EB-417D-AE7F-66040A60C01E}" destId="{F681BAD9-2EC0-4176-A0D2-52C958F9B63D}" srcOrd="2" destOrd="0" presId="urn:microsoft.com/office/officeart/2018/2/layout/IconVerticalSolidList"/>
    <dgm:cxn modelId="{F016B5CE-1B60-4488-AE69-E83675DA30ED}" type="presParOf" srcId="{433909F6-09EB-417D-AE7F-66040A60C01E}" destId="{E0906B62-EF1A-4417-A0ED-731FA2ABAEA2}" srcOrd="3" destOrd="0" presId="urn:microsoft.com/office/officeart/2018/2/layout/IconVerticalSolidList"/>
    <dgm:cxn modelId="{55968E53-B1C0-4BBB-92CF-E60B71A2C6DB}" type="presParOf" srcId="{E98D348F-324F-4B49-8019-31A66A92A4F7}" destId="{32CA1739-52A5-465F-8A1D-EA4962332E03}" srcOrd="3" destOrd="0" presId="urn:microsoft.com/office/officeart/2018/2/layout/IconVerticalSolidList"/>
    <dgm:cxn modelId="{8ACC905E-791F-4C66-B51D-9702E838A4A8}" type="presParOf" srcId="{E98D348F-324F-4B49-8019-31A66A92A4F7}" destId="{4D3056DD-37D5-42E8-8921-35304600AB84}" srcOrd="4" destOrd="0" presId="urn:microsoft.com/office/officeart/2018/2/layout/IconVerticalSolidList"/>
    <dgm:cxn modelId="{CE21C8CD-9A0E-4A49-B9D9-CAD3921AE8F4}" type="presParOf" srcId="{4D3056DD-37D5-42E8-8921-35304600AB84}" destId="{A9D6EDB9-221A-40EF-A6DD-633518656976}" srcOrd="0" destOrd="0" presId="urn:microsoft.com/office/officeart/2018/2/layout/IconVerticalSolidList"/>
    <dgm:cxn modelId="{EADF7DDF-2E34-4D6D-B8D2-0E8E62D3137D}" type="presParOf" srcId="{4D3056DD-37D5-42E8-8921-35304600AB84}" destId="{2F6A98FF-B649-491B-B506-110AE9569F40}" srcOrd="1" destOrd="0" presId="urn:microsoft.com/office/officeart/2018/2/layout/IconVerticalSolidList"/>
    <dgm:cxn modelId="{DB6C85DE-C26C-45CA-9754-7F7D3AE272E2}" type="presParOf" srcId="{4D3056DD-37D5-42E8-8921-35304600AB84}" destId="{4C043181-E70B-45B4-A833-A38B6D897907}" srcOrd="2" destOrd="0" presId="urn:microsoft.com/office/officeart/2018/2/layout/IconVerticalSolidList"/>
    <dgm:cxn modelId="{85883E09-B8F4-4740-8A43-C819EAAB62C0}" type="presParOf" srcId="{4D3056DD-37D5-42E8-8921-35304600AB84}" destId="{92DB29C2-B473-4204-A055-D292F45332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EBA1D8-A534-45EC-9360-03A16FCBB867}"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3E205CBC-8448-41D4-AA6D-5CE12B366F54}">
      <dgm:prSet/>
      <dgm:spPr/>
      <dgm:t>
        <a:bodyPr/>
        <a:lstStyle/>
        <a:p>
          <a:r>
            <a:rPr lang="en-US"/>
            <a:t>Preprocessing</a:t>
          </a:r>
        </a:p>
      </dgm:t>
    </dgm:pt>
    <dgm:pt modelId="{69DEE9E4-2A1F-4FB6-A61B-6BC764632E7C}" type="parTrans" cxnId="{43CCCEB8-1DD8-4482-B0E5-3A4AD8B04F03}">
      <dgm:prSet/>
      <dgm:spPr/>
      <dgm:t>
        <a:bodyPr/>
        <a:lstStyle/>
        <a:p>
          <a:endParaRPr lang="en-US"/>
        </a:p>
      </dgm:t>
    </dgm:pt>
    <dgm:pt modelId="{BE7CF893-8920-47A9-B269-07269DAF1769}" type="sibTrans" cxnId="{43CCCEB8-1DD8-4482-B0E5-3A4AD8B04F03}">
      <dgm:prSet/>
      <dgm:spPr/>
      <dgm:t>
        <a:bodyPr/>
        <a:lstStyle/>
        <a:p>
          <a:endParaRPr lang="en-US"/>
        </a:p>
      </dgm:t>
    </dgm:pt>
    <dgm:pt modelId="{DD822DCA-0B6D-4302-9B00-C5A864A963C6}">
      <dgm:prSet/>
      <dgm:spPr/>
      <dgm:t>
        <a:bodyPr/>
        <a:lstStyle/>
        <a:p>
          <a:r>
            <a:rPr lang="en-US"/>
            <a:t>Time</a:t>
          </a:r>
        </a:p>
      </dgm:t>
    </dgm:pt>
    <dgm:pt modelId="{B16AADD2-1113-4853-B2DD-0C1BE9A8699B}" type="parTrans" cxnId="{68CE17EC-3DEA-49A8-8FC6-A9AE7C98F852}">
      <dgm:prSet/>
      <dgm:spPr/>
      <dgm:t>
        <a:bodyPr/>
        <a:lstStyle/>
        <a:p>
          <a:endParaRPr lang="en-US"/>
        </a:p>
      </dgm:t>
    </dgm:pt>
    <dgm:pt modelId="{734A28BC-988D-4AD0-B98E-79E995238D3A}" type="sibTrans" cxnId="{68CE17EC-3DEA-49A8-8FC6-A9AE7C98F852}">
      <dgm:prSet/>
      <dgm:spPr/>
      <dgm:t>
        <a:bodyPr/>
        <a:lstStyle/>
        <a:p>
          <a:endParaRPr lang="en-US"/>
        </a:p>
      </dgm:t>
    </dgm:pt>
    <dgm:pt modelId="{94BD3497-4B54-45E0-A833-B520D61EF78D}">
      <dgm:prSet/>
      <dgm:spPr/>
      <dgm:t>
        <a:bodyPr/>
        <a:lstStyle/>
        <a:p>
          <a:r>
            <a:rPr lang="en-US"/>
            <a:t>Doublets &amp; Debris</a:t>
          </a:r>
        </a:p>
      </dgm:t>
    </dgm:pt>
    <dgm:pt modelId="{BC3EEC88-7036-4350-811A-7B68C7E65B3C}" type="parTrans" cxnId="{B43FA671-C76A-4F76-9F6E-B38757F69048}">
      <dgm:prSet/>
      <dgm:spPr/>
      <dgm:t>
        <a:bodyPr/>
        <a:lstStyle/>
        <a:p>
          <a:endParaRPr lang="en-US"/>
        </a:p>
      </dgm:t>
    </dgm:pt>
    <dgm:pt modelId="{2874F28E-F439-4711-95C4-CC84E97E524F}" type="sibTrans" cxnId="{B43FA671-C76A-4F76-9F6E-B38757F69048}">
      <dgm:prSet/>
      <dgm:spPr/>
      <dgm:t>
        <a:bodyPr/>
        <a:lstStyle/>
        <a:p>
          <a:endParaRPr lang="en-US"/>
        </a:p>
      </dgm:t>
    </dgm:pt>
    <dgm:pt modelId="{DAED5201-7A26-4ECE-BAF4-363BC526E6E1}">
      <dgm:prSet/>
      <dgm:spPr/>
      <dgm:t>
        <a:bodyPr/>
        <a:lstStyle/>
        <a:p>
          <a:r>
            <a:rPr lang="en-US"/>
            <a:t>Dead cells</a:t>
          </a:r>
        </a:p>
      </dgm:t>
    </dgm:pt>
    <dgm:pt modelId="{8611E4D5-491C-4D3A-A13E-7DAFC6C104CB}" type="parTrans" cxnId="{EA0B6443-03CD-48F2-9D24-6B9BA7EFCFEB}">
      <dgm:prSet/>
      <dgm:spPr/>
      <dgm:t>
        <a:bodyPr/>
        <a:lstStyle/>
        <a:p>
          <a:endParaRPr lang="en-US"/>
        </a:p>
      </dgm:t>
    </dgm:pt>
    <dgm:pt modelId="{51B176A1-4CFC-4E3A-923C-0F5014B5AB97}" type="sibTrans" cxnId="{EA0B6443-03CD-48F2-9D24-6B9BA7EFCFEB}">
      <dgm:prSet/>
      <dgm:spPr/>
      <dgm:t>
        <a:bodyPr/>
        <a:lstStyle/>
        <a:p>
          <a:endParaRPr lang="en-US"/>
        </a:p>
      </dgm:t>
    </dgm:pt>
    <dgm:pt modelId="{DD4659A6-CDB0-4943-9509-4B571DBEA7E6}">
      <dgm:prSet/>
      <dgm:spPr/>
      <dgm:t>
        <a:bodyPr/>
        <a:lstStyle/>
        <a:p>
          <a:r>
            <a:rPr lang="en-US"/>
            <a:t>Normalization (if necessary)</a:t>
          </a:r>
        </a:p>
      </dgm:t>
    </dgm:pt>
    <dgm:pt modelId="{6888D337-1B42-417D-A853-B58A4AB36E4E}" type="parTrans" cxnId="{D327C21D-5B37-4A77-BC42-1B96B1C145DA}">
      <dgm:prSet/>
      <dgm:spPr/>
      <dgm:t>
        <a:bodyPr/>
        <a:lstStyle/>
        <a:p>
          <a:endParaRPr lang="en-US"/>
        </a:p>
      </dgm:t>
    </dgm:pt>
    <dgm:pt modelId="{5409B826-1361-412F-81CE-C00DA9B5AB79}" type="sibTrans" cxnId="{D327C21D-5B37-4A77-BC42-1B96B1C145DA}">
      <dgm:prSet/>
      <dgm:spPr/>
      <dgm:t>
        <a:bodyPr/>
        <a:lstStyle/>
        <a:p>
          <a:endParaRPr lang="en-US"/>
        </a:p>
      </dgm:t>
    </dgm:pt>
    <dgm:pt modelId="{DA561D78-23EF-4291-98DD-CF26EA66B9D9}">
      <dgm:prSet/>
      <dgm:spPr/>
      <dgm:t>
        <a:bodyPr/>
        <a:lstStyle/>
        <a:p>
          <a:r>
            <a:rPr lang="en-US"/>
            <a:t>Identification</a:t>
          </a:r>
        </a:p>
      </dgm:t>
    </dgm:pt>
    <dgm:pt modelId="{DC97313E-9117-4564-B088-71E9161CE596}" type="parTrans" cxnId="{1D610DC4-FB80-455B-A495-EC880A51ED9A}">
      <dgm:prSet/>
      <dgm:spPr/>
      <dgm:t>
        <a:bodyPr/>
        <a:lstStyle/>
        <a:p>
          <a:endParaRPr lang="en-US"/>
        </a:p>
      </dgm:t>
    </dgm:pt>
    <dgm:pt modelId="{4354FB57-2C49-4216-879D-1E8001474EF0}" type="sibTrans" cxnId="{1D610DC4-FB80-455B-A495-EC880A51ED9A}">
      <dgm:prSet/>
      <dgm:spPr/>
      <dgm:t>
        <a:bodyPr/>
        <a:lstStyle/>
        <a:p>
          <a:endParaRPr lang="en-US"/>
        </a:p>
      </dgm:t>
    </dgm:pt>
    <dgm:pt modelId="{B1224FEF-8ED0-9F41-BE53-E6A874771C1F}" type="pres">
      <dgm:prSet presAssocID="{A0EBA1D8-A534-45EC-9360-03A16FCBB867}" presName="linear" presStyleCnt="0">
        <dgm:presLayoutVars>
          <dgm:dir/>
          <dgm:animLvl val="lvl"/>
          <dgm:resizeHandles val="exact"/>
        </dgm:presLayoutVars>
      </dgm:prSet>
      <dgm:spPr/>
    </dgm:pt>
    <dgm:pt modelId="{A8140880-728E-F040-AC17-ACF1F68E5668}" type="pres">
      <dgm:prSet presAssocID="{3E205CBC-8448-41D4-AA6D-5CE12B366F54}" presName="parentLin" presStyleCnt="0"/>
      <dgm:spPr/>
    </dgm:pt>
    <dgm:pt modelId="{A42B42B9-6D42-6449-B970-611F64622B16}" type="pres">
      <dgm:prSet presAssocID="{3E205CBC-8448-41D4-AA6D-5CE12B366F54}" presName="parentLeftMargin" presStyleLbl="node1" presStyleIdx="0" presStyleCnt="2"/>
      <dgm:spPr/>
    </dgm:pt>
    <dgm:pt modelId="{572A92EB-F9A7-ED4C-AB96-1394AD41511D}" type="pres">
      <dgm:prSet presAssocID="{3E205CBC-8448-41D4-AA6D-5CE12B366F54}" presName="parentText" presStyleLbl="node1" presStyleIdx="0" presStyleCnt="2">
        <dgm:presLayoutVars>
          <dgm:chMax val="0"/>
          <dgm:bulletEnabled val="1"/>
        </dgm:presLayoutVars>
      </dgm:prSet>
      <dgm:spPr/>
    </dgm:pt>
    <dgm:pt modelId="{AC445D25-8281-904D-B0DF-3028B17A8DB1}" type="pres">
      <dgm:prSet presAssocID="{3E205CBC-8448-41D4-AA6D-5CE12B366F54}" presName="negativeSpace" presStyleCnt="0"/>
      <dgm:spPr/>
    </dgm:pt>
    <dgm:pt modelId="{D8805FEF-C617-BC4B-919A-6ABD04390EB0}" type="pres">
      <dgm:prSet presAssocID="{3E205CBC-8448-41D4-AA6D-5CE12B366F54}" presName="childText" presStyleLbl="conFgAcc1" presStyleIdx="0" presStyleCnt="2">
        <dgm:presLayoutVars>
          <dgm:bulletEnabled val="1"/>
        </dgm:presLayoutVars>
      </dgm:prSet>
      <dgm:spPr/>
    </dgm:pt>
    <dgm:pt modelId="{6B0E72F7-D9FC-1942-AABD-A764C525D0CA}" type="pres">
      <dgm:prSet presAssocID="{BE7CF893-8920-47A9-B269-07269DAF1769}" presName="spaceBetweenRectangles" presStyleCnt="0"/>
      <dgm:spPr/>
    </dgm:pt>
    <dgm:pt modelId="{8F648B6F-CB01-AF45-AD33-B00FB51F595C}" type="pres">
      <dgm:prSet presAssocID="{DA561D78-23EF-4291-98DD-CF26EA66B9D9}" presName="parentLin" presStyleCnt="0"/>
      <dgm:spPr/>
    </dgm:pt>
    <dgm:pt modelId="{FACE49DC-5839-4441-AA4B-274DE6394C55}" type="pres">
      <dgm:prSet presAssocID="{DA561D78-23EF-4291-98DD-CF26EA66B9D9}" presName="parentLeftMargin" presStyleLbl="node1" presStyleIdx="0" presStyleCnt="2"/>
      <dgm:spPr/>
    </dgm:pt>
    <dgm:pt modelId="{688F1B56-2C42-3541-BEE2-C4782569377C}" type="pres">
      <dgm:prSet presAssocID="{DA561D78-23EF-4291-98DD-CF26EA66B9D9}" presName="parentText" presStyleLbl="node1" presStyleIdx="1" presStyleCnt="2">
        <dgm:presLayoutVars>
          <dgm:chMax val="0"/>
          <dgm:bulletEnabled val="1"/>
        </dgm:presLayoutVars>
      </dgm:prSet>
      <dgm:spPr/>
    </dgm:pt>
    <dgm:pt modelId="{87844013-2EF2-2D46-87CA-715BE64A96CA}" type="pres">
      <dgm:prSet presAssocID="{DA561D78-23EF-4291-98DD-CF26EA66B9D9}" presName="negativeSpace" presStyleCnt="0"/>
      <dgm:spPr/>
    </dgm:pt>
    <dgm:pt modelId="{70DA8AAA-DF47-C045-83C4-CE544410064A}" type="pres">
      <dgm:prSet presAssocID="{DA561D78-23EF-4291-98DD-CF26EA66B9D9}" presName="childText" presStyleLbl="conFgAcc1" presStyleIdx="1" presStyleCnt="2">
        <dgm:presLayoutVars>
          <dgm:bulletEnabled val="1"/>
        </dgm:presLayoutVars>
      </dgm:prSet>
      <dgm:spPr/>
    </dgm:pt>
  </dgm:ptLst>
  <dgm:cxnLst>
    <dgm:cxn modelId="{D9494E00-9782-F049-A80A-3867E538C93A}" type="presOf" srcId="{A0EBA1D8-A534-45EC-9360-03A16FCBB867}" destId="{B1224FEF-8ED0-9F41-BE53-E6A874771C1F}" srcOrd="0" destOrd="0" presId="urn:microsoft.com/office/officeart/2005/8/layout/list1"/>
    <dgm:cxn modelId="{D327C21D-5B37-4A77-BC42-1B96B1C145DA}" srcId="{3E205CBC-8448-41D4-AA6D-5CE12B366F54}" destId="{DD4659A6-CDB0-4943-9509-4B571DBEA7E6}" srcOrd="3" destOrd="0" parTransId="{6888D337-1B42-417D-A853-B58A4AB36E4E}" sibTransId="{5409B826-1361-412F-81CE-C00DA9B5AB79}"/>
    <dgm:cxn modelId="{1A3B752F-CA8F-2842-86FD-5A63945A33C3}" type="presOf" srcId="{DD4659A6-CDB0-4943-9509-4B571DBEA7E6}" destId="{D8805FEF-C617-BC4B-919A-6ABD04390EB0}" srcOrd="0" destOrd="3" presId="urn:microsoft.com/office/officeart/2005/8/layout/list1"/>
    <dgm:cxn modelId="{EA0B6443-03CD-48F2-9D24-6B9BA7EFCFEB}" srcId="{3E205CBC-8448-41D4-AA6D-5CE12B366F54}" destId="{DAED5201-7A26-4ECE-BAF4-363BC526E6E1}" srcOrd="2" destOrd="0" parTransId="{8611E4D5-491C-4D3A-A13E-7DAFC6C104CB}" sibTransId="{51B176A1-4CFC-4E3A-923C-0F5014B5AB97}"/>
    <dgm:cxn modelId="{DC6F9A70-2C6D-5046-BAF9-E24E464329E7}" type="presOf" srcId="{DA561D78-23EF-4291-98DD-CF26EA66B9D9}" destId="{FACE49DC-5839-4441-AA4B-274DE6394C55}" srcOrd="0" destOrd="0" presId="urn:microsoft.com/office/officeart/2005/8/layout/list1"/>
    <dgm:cxn modelId="{B43FA671-C76A-4F76-9F6E-B38757F69048}" srcId="{3E205CBC-8448-41D4-AA6D-5CE12B366F54}" destId="{94BD3497-4B54-45E0-A833-B520D61EF78D}" srcOrd="1" destOrd="0" parTransId="{BC3EEC88-7036-4350-811A-7B68C7E65B3C}" sibTransId="{2874F28E-F439-4711-95C4-CC84E97E524F}"/>
    <dgm:cxn modelId="{C7C31856-7B4B-B14A-8E68-CB4F65D9A780}" type="presOf" srcId="{DD822DCA-0B6D-4302-9B00-C5A864A963C6}" destId="{D8805FEF-C617-BC4B-919A-6ABD04390EB0}" srcOrd="0" destOrd="0" presId="urn:microsoft.com/office/officeart/2005/8/layout/list1"/>
    <dgm:cxn modelId="{6839A88D-211B-AE47-91B0-9AFE39D1FBCA}" type="presOf" srcId="{3E205CBC-8448-41D4-AA6D-5CE12B366F54}" destId="{A42B42B9-6D42-6449-B970-611F64622B16}" srcOrd="0" destOrd="0" presId="urn:microsoft.com/office/officeart/2005/8/layout/list1"/>
    <dgm:cxn modelId="{43CCCEB8-1DD8-4482-B0E5-3A4AD8B04F03}" srcId="{A0EBA1D8-A534-45EC-9360-03A16FCBB867}" destId="{3E205CBC-8448-41D4-AA6D-5CE12B366F54}" srcOrd="0" destOrd="0" parTransId="{69DEE9E4-2A1F-4FB6-A61B-6BC764632E7C}" sibTransId="{BE7CF893-8920-47A9-B269-07269DAF1769}"/>
    <dgm:cxn modelId="{A756B8BE-7101-7543-B017-C463F286ED4F}" type="presOf" srcId="{3E205CBC-8448-41D4-AA6D-5CE12B366F54}" destId="{572A92EB-F9A7-ED4C-AB96-1394AD41511D}" srcOrd="1" destOrd="0" presId="urn:microsoft.com/office/officeart/2005/8/layout/list1"/>
    <dgm:cxn modelId="{1D610DC4-FB80-455B-A495-EC880A51ED9A}" srcId="{A0EBA1D8-A534-45EC-9360-03A16FCBB867}" destId="{DA561D78-23EF-4291-98DD-CF26EA66B9D9}" srcOrd="1" destOrd="0" parTransId="{DC97313E-9117-4564-B088-71E9161CE596}" sibTransId="{4354FB57-2C49-4216-879D-1E8001474EF0}"/>
    <dgm:cxn modelId="{66245ADF-2FD1-4747-991A-24B2759B69C6}" type="presOf" srcId="{94BD3497-4B54-45E0-A833-B520D61EF78D}" destId="{D8805FEF-C617-BC4B-919A-6ABD04390EB0}" srcOrd="0" destOrd="1" presId="urn:microsoft.com/office/officeart/2005/8/layout/list1"/>
    <dgm:cxn modelId="{811429E0-C28C-8B45-8C2F-B0165B4B1A5C}" type="presOf" srcId="{DA561D78-23EF-4291-98DD-CF26EA66B9D9}" destId="{688F1B56-2C42-3541-BEE2-C4782569377C}" srcOrd="1" destOrd="0" presId="urn:microsoft.com/office/officeart/2005/8/layout/list1"/>
    <dgm:cxn modelId="{68CE17EC-3DEA-49A8-8FC6-A9AE7C98F852}" srcId="{3E205CBC-8448-41D4-AA6D-5CE12B366F54}" destId="{DD822DCA-0B6D-4302-9B00-C5A864A963C6}" srcOrd="0" destOrd="0" parTransId="{B16AADD2-1113-4853-B2DD-0C1BE9A8699B}" sibTransId="{734A28BC-988D-4AD0-B98E-79E995238D3A}"/>
    <dgm:cxn modelId="{FACCB5ED-DB7D-4F45-B116-02BC6CF8DC19}" type="presOf" srcId="{DAED5201-7A26-4ECE-BAF4-363BC526E6E1}" destId="{D8805FEF-C617-BC4B-919A-6ABD04390EB0}" srcOrd="0" destOrd="2" presId="urn:microsoft.com/office/officeart/2005/8/layout/list1"/>
    <dgm:cxn modelId="{F112530A-AF41-3246-99ED-025470EF12D9}" type="presParOf" srcId="{B1224FEF-8ED0-9F41-BE53-E6A874771C1F}" destId="{A8140880-728E-F040-AC17-ACF1F68E5668}" srcOrd="0" destOrd="0" presId="urn:microsoft.com/office/officeart/2005/8/layout/list1"/>
    <dgm:cxn modelId="{9B2D1522-8F42-414D-BB3A-55F4634529A0}" type="presParOf" srcId="{A8140880-728E-F040-AC17-ACF1F68E5668}" destId="{A42B42B9-6D42-6449-B970-611F64622B16}" srcOrd="0" destOrd="0" presId="urn:microsoft.com/office/officeart/2005/8/layout/list1"/>
    <dgm:cxn modelId="{E068D415-497D-2E44-8C21-CB06B3D71AE6}" type="presParOf" srcId="{A8140880-728E-F040-AC17-ACF1F68E5668}" destId="{572A92EB-F9A7-ED4C-AB96-1394AD41511D}" srcOrd="1" destOrd="0" presId="urn:microsoft.com/office/officeart/2005/8/layout/list1"/>
    <dgm:cxn modelId="{3ADAA5F0-33F4-F84D-B8BF-63BA774CBA50}" type="presParOf" srcId="{B1224FEF-8ED0-9F41-BE53-E6A874771C1F}" destId="{AC445D25-8281-904D-B0DF-3028B17A8DB1}" srcOrd="1" destOrd="0" presId="urn:microsoft.com/office/officeart/2005/8/layout/list1"/>
    <dgm:cxn modelId="{5C36A015-85FB-6045-BFCE-D00B049D31A9}" type="presParOf" srcId="{B1224FEF-8ED0-9F41-BE53-E6A874771C1F}" destId="{D8805FEF-C617-BC4B-919A-6ABD04390EB0}" srcOrd="2" destOrd="0" presId="urn:microsoft.com/office/officeart/2005/8/layout/list1"/>
    <dgm:cxn modelId="{FEEBA227-1569-9A42-BAAF-EC15FF1998D2}" type="presParOf" srcId="{B1224FEF-8ED0-9F41-BE53-E6A874771C1F}" destId="{6B0E72F7-D9FC-1942-AABD-A764C525D0CA}" srcOrd="3" destOrd="0" presId="urn:microsoft.com/office/officeart/2005/8/layout/list1"/>
    <dgm:cxn modelId="{53C8CF19-4B04-FA40-9753-E2CA61E8E5C0}" type="presParOf" srcId="{B1224FEF-8ED0-9F41-BE53-E6A874771C1F}" destId="{8F648B6F-CB01-AF45-AD33-B00FB51F595C}" srcOrd="4" destOrd="0" presId="urn:microsoft.com/office/officeart/2005/8/layout/list1"/>
    <dgm:cxn modelId="{184F835F-6583-FE48-BF6C-2CBFF21BF17F}" type="presParOf" srcId="{8F648B6F-CB01-AF45-AD33-B00FB51F595C}" destId="{FACE49DC-5839-4441-AA4B-274DE6394C55}" srcOrd="0" destOrd="0" presId="urn:microsoft.com/office/officeart/2005/8/layout/list1"/>
    <dgm:cxn modelId="{D832C746-7CC1-7845-8D0C-1C3A61B5C859}" type="presParOf" srcId="{8F648B6F-CB01-AF45-AD33-B00FB51F595C}" destId="{688F1B56-2C42-3541-BEE2-C4782569377C}" srcOrd="1" destOrd="0" presId="urn:microsoft.com/office/officeart/2005/8/layout/list1"/>
    <dgm:cxn modelId="{015B33D5-746E-FA40-A8C3-BFCE38521CAB}" type="presParOf" srcId="{B1224FEF-8ED0-9F41-BE53-E6A874771C1F}" destId="{87844013-2EF2-2D46-87CA-715BE64A96CA}" srcOrd="5" destOrd="0" presId="urn:microsoft.com/office/officeart/2005/8/layout/list1"/>
    <dgm:cxn modelId="{D1B00B61-22F4-4F4B-9256-08203810C571}" type="presParOf" srcId="{B1224FEF-8ED0-9F41-BE53-E6A874771C1F}" destId="{70DA8AAA-DF47-C045-83C4-CE544410064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FA6B7-57A5-084C-B266-360687706CA7}">
      <dsp:nvSpPr>
        <dsp:cNvPr id="0" name=""/>
        <dsp:cNvSpPr/>
      </dsp:nvSpPr>
      <dsp:spPr>
        <a:xfrm>
          <a:off x="0" y="67306"/>
          <a:ext cx="6263640" cy="6955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Details of an FCS file</a:t>
          </a:r>
        </a:p>
      </dsp:txBody>
      <dsp:txXfrm>
        <a:off x="33955" y="101261"/>
        <a:ext cx="6195730" cy="627655"/>
      </dsp:txXfrm>
    </dsp:sp>
    <dsp:sp modelId="{EF299962-036C-4042-8ACA-7B99052118A6}">
      <dsp:nvSpPr>
        <dsp:cNvPr id="0" name=""/>
        <dsp:cNvSpPr/>
      </dsp:nvSpPr>
      <dsp:spPr>
        <a:xfrm>
          <a:off x="0" y="846391"/>
          <a:ext cx="6263640" cy="695565"/>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Controls</a:t>
          </a:r>
        </a:p>
      </dsp:txBody>
      <dsp:txXfrm>
        <a:off x="33955" y="880346"/>
        <a:ext cx="6195730" cy="627655"/>
      </dsp:txXfrm>
    </dsp:sp>
    <dsp:sp modelId="{8C50B41A-F1F7-0C40-BA4B-F578764897D2}">
      <dsp:nvSpPr>
        <dsp:cNvPr id="0" name=""/>
        <dsp:cNvSpPr/>
      </dsp:nvSpPr>
      <dsp:spPr>
        <a:xfrm>
          <a:off x="0" y="1625476"/>
          <a:ext cx="6263640" cy="69556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Compensation Options</a:t>
          </a:r>
        </a:p>
      </dsp:txBody>
      <dsp:txXfrm>
        <a:off x="33955" y="1659431"/>
        <a:ext cx="6195730" cy="627655"/>
      </dsp:txXfrm>
    </dsp:sp>
    <dsp:sp modelId="{A8633447-7C53-1B45-80B3-A9E9705A569F}">
      <dsp:nvSpPr>
        <dsp:cNvPr id="0" name=""/>
        <dsp:cNvSpPr/>
      </dsp:nvSpPr>
      <dsp:spPr>
        <a:xfrm>
          <a:off x="0" y="2404561"/>
          <a:ext cx="6263640" cy="69556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Transforms</a:t>
          </a:r>
        </a:p>
      </dsp:txBody>
      <dsp:txXfrm>
        <a:off x="33955" y="2438516"/>
        <a:ext cx="6195730" cy="627655"/>
      </dsp:txXfrm>
    </dsp:sp>
    <dsp:sp modelId="{5A6C3BF6-AC08-6043-B8B7-3E154B7EEB02}">
      <dsp:nvSpPr>
        <dsp:cNvPr id="0" name=""/>
        <dsp:cNvSpPr/>
      </dsp:nvSpPr>
      <dsp:spPr>
        <a:xfrm>
          <a:off x="0" y="3183646"/>
          <a:ext cx="6263640" cy="69556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Population Identification</a:t>
          </a:r>
        </a:p>
      </dsp:txBody>
      <dsp:txXfrm>
        <a:off x="33955" y="3217601"/>
        <a:ext cx="6195730" cy="627655"/>
      </dsp:txXfrm>
    </dsp:sp>
    <dsp:sp modelId="{96A30412-D0C0-6F41-8E05-CCCF39B04D13}">
      <dsp:nvSpPr>
        <dsp:cNvPr id="0" name=""/>
        <dsp:cNvSpPr/>
      </dsp:nvSpPr>
      <dsp:spPr>
        <a:xfrm>
          <a:off x="0" y="3962731"/>
          <a:ext cx="6263640" cy="695565"/>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Reporting</a:t>
          </a:r>
        </a:p>
      </dsp:txBody>
      <dsp:txXfrm>
        <a:off x="33955" y="3996686"/>
        <a:ext cx="6195730" cy="627655"/>
      </dsp:txXfrm>
    </dsp:sp>
    <dsp:sp modelId="{06268D5E-6035-1942-90C7-CDC445C819ED}">
      <dsp:nvSpPr>
        <dsp:cNvPr id="0" name=""/>
        <dsp:cNvSpPr/>
      </dsp:nvSpPr>
      <dsp:spPr>
        <a:xfrm>
          <a:off x="0" y="4741816"/>
          <a:ext cx="6263640" cy="69556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High-dimensional analysis</a:t>
          </a:r>
        </a:p>
      </dsp:txBody>
      <dsp:txXfrm>
        <a:off x="33955" y="4775771"/>
        <a:ext cx="6195730" cy="627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D386C-535D-4072-8A4C-3F61A97FD4E6}">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6C45B-6D25-4E5D-A652-DDDA2B4CC2E6}">
      <dsp:nvSpPr>
        <dsp:cNvPr id="0" name=""/>
        <dsp:cNvSpPr/>
      </dsp:nvSpPr>
      <dsp:spPr>
        <a:xfrm>
          <a:off x="475646" y="354458"/>
          <a:ext cx="864811" cy="864811"/>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98DE22-C3F1-40E7-A499-10CDE6698CCC}">
      <dsp:nvSpPr>
        <dsp:cNvPr id="0" name=""/>
        <dsp:cNvSpPr/>
      </dsp:nvSpPr>
      <dsp:spPr>
        <a:xfrm>
          <a:off x="1393009" y="0"/>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Linear</a:t>
          </a:r>
        </a:p>
      </dsp:txBody>
      <dsp:txXfrm>
        <a:off x="1393009" y="0"/>
        <a:ext cx="4447536" cy="1572384"/>
      </dsp:txXfrm>
    </dsp:sp>
    <dsp:sp modelId="{0D8D00B3-A885-4154-9B9A-63F7A9555E43}">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28483-A09F-4C19-8818-A0A3BB604A9A}">
      <dsp:nvSpPr>
        <dsp:cNvPr id="0" name=""/>
        <dsp:cNvSpPr/>
      </dsp:nvSpPr>
      <dsp:spPr>
        <a:xfrm>
          <a:off x="475646" y="231993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06B62-EF1A-4417-A0ED-731FA2ABAEA2}">
      <dsp:nvSpPr>
        <dsp:cNvPr id="0" name=""/>
        <dsp:cNvSpPr/>
      </dsp:nvSpPr>
      <dsp:spPr>
        <a:xfrm>
          <a:off x="1485918"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Logarithmic</a:t>
          </a:r>
        </a:p>
      </dsp:txBody>
      <dsp:txXfrm>
        <a:off x="1485918" y="1966151"/>
        <a:ext cx="4447536" cy="1572384"/>
      </dsp:txXfrm>
    </dsp:sp>
    <dsp:sp modelId="{A9D6EDB9-221A-40EF-A6DD-63351865697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A98FF-B649-491B-B506-110AE9569F40}">
      <dsp:nvSpPr>
        <dsp:cNvPr id="0" name=""/>
        <dsp:cNvSpPr/>
      </dsp:nvSpPr>
      <dsp:spPr>
        <a:xfrm flipH="1" flipV="1">
          <a:off x="1078605" y="4617237"/>
          <a:ext cx="82407" cy="213954"/>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B29C2-B473-4204-A055-D292F45332BA}">
      <dsp:nvSpPr>
        <dsp:cNvPr id="0" name=""/>
        <dsp:cNvSpPr/>
      </dsp:nvSpPr>
      <dsp:spPr>
        <a:xfrm>
          <a:off x="1494146" y="3932303"/>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Logical</a:t>
          </a:r>
        </a:p>
      </dsp:txBody>
      <dsp:txXfrm>
        <a:off x="1494146" y="3932303"/>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D386C-535D-4072-8A4C-3F61A97FD4E6}">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6C45B-6D25-4E5D-A652-DDDA2B4CC2E6}">
      <dsp:nvSpPr>
        <dsp:cNvPr id="0" name=""/>
        <dsp:cNvSpPr/>
      </dsp:nvSpPr>
      <dsp:spPr>
        <a:xfrm>
          <a:off x="475646" y="354458"/>
          <a:ext cx="864811" cy="864811"/>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98DE22-C3F1-40E7-A499-10CDE6698CCC}">
      <dsp:nvSpPr>
        <dsp:cNvPr id="0" name=""/>
        <dsp:cNvSpPr/>
      </dsp:nvSpPr>
      <dsp:spPr>
        <a:xfrm>
          <a:off x="1393009" y="0"/>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600200">
            <a:lnSpc>
              <a:spcPct val="90000"/>
            </a:lnSpc>
            <a:spcBef>
              <a:spcPct val="0"/>
            </a:spcBef>
            <a:spcAft>
              <a:spcPct val="35000"/>
            </a:spcAft>
            <a:buNone/>
          </a:pPr>
          <a:r>
            <a:rPr lang="en-US" sz="3600" kern="1200" dirty="0"/>
            <a:t>Linear</a:t>
          </a:r>
        </a:p>
      </dsp:txBody>
      <dsp:txXfrm>
        <a:off x="1393009" y="0"/>
        <a:ext cx="4447536" cy="1572384"/>
      </dsp:txXfrm>
    </dsp:sp>
    <dsp:sp modelId="{0D8D00B3-A885-4154-9B9A-63F7A9555E43}">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28483-A09F-4C19-8818-A0A3BB604A9A}">
      <dsp:nvSpPr>
        <dsp:cNvPr id="0" name=""/>
        <dsp:cNvSpPr/>
      </dsp:nvSpPr>
      <dsp:spPr>
        <a:xfrm>
          <a:off x="475646" y="231993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06B62-EF1A-4417-A0ED-731FA2ABAEA2}">
      <dsp:nvSpPr>
        <dsp:cNvPr id="0" name=""/>
        <dsp:cNvSpPr/>
      </dsp:nvSpPr>
      <dsp:spPr>
        <a:xfrm>
          <a:off x="1485918"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Logarithmic</a:t>
          </a:r>
        </a:p>
      </dsp:txBody>
      <dsp:txXfrm>
        <a:off x="1485918" y="1966151"/>
        <a:ext cx="4447536" cy="1572384"/>
      </dsp:txXfrm>
    </dsp:sp>
    <dsp:sp modelId="{A9D6EDB9-221A-40EF-A6DD-63351865697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A98FF-B649-491B-B506-110AE9569F40}">
      <dsp:nvSpPr>
        <dsp:cNvPr id="0" name=""/>
        <dsp:cNvSpPr/>
      </dsp:nvSpPr>
      <dsp:spPr>
        <a:xfrm flipH="1" flipV="1">
          <a:off x="1078605" y="4617237"/>
          <a:ext cx="82407" cy="213954"/>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B29C2-B473-4204-A055-D292F45332BA}">
      <dsp:nvSpPr>
        <dsp:cNvPr id="0" name=""/>
        <dsp:cNvSpPr/>
      </dsp:nvSpPr>
      <dsp:spPr>
        <a:xfrm>
          <a:off x="1494146" y="3932303"/>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Logical</a:t>
          </a:r>
        </a:p>
      </dsp:txBody>
      <dsp:txXfrm>
        <a:off x="1494146" y="3932303"/>
        <a:ext cx="4447536" cy="1572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D386C-535D-4072-8A4C-3F61A97FD4E6}">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6C45B-6D25-4E5D-A652-DDDA2B4CC2E6}">
      <dsp:nvSpPr>
        <dsp:cNvPr id="0" name=""/>
        <dsp:cNvSpPr/>
      </dsp:nvSpPr>
      <dsp:spPr>
        <a:xfrm>
          <a:off x="475646" y="354458"/>
          <a:ext cx="864811" cy="864811"/>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98DE22-C3F1-40E7-A499-10CDE6698CCC}">
      <dsp:nvSpPr>
        <dsp:cNvPr id="0" name=""/>
        <dsp:cNvSpPr/>
      </dsp:nvSpPr>
      <dsp:spPr>
        <a:xfrm>
          <a:off x="1393009" y="0"/>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Linear</a:t>
          </a:r>
        </a:p>
      </dsp:txBody>
      <dsp:txXfrm>
        <a:off x="1393009" y="0"/>
        <a:ext cx="4447536" cy="1572384"/>
      </dsp:txXfrm>
    </dsp:sp>
    <dsp:sp modelId="{0D8D00B3-A885-4154-9B9A-63F7A9555E43}">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28483-A09F-4C19-8818-A0A3BB604A9A}">
      <dsp:nvSpPr>
        <dsp:cNvPr id="0" name=""/>
        <dsp:cNvSpPr/>
      </dsp:nvSpPr>
      <dsp:spPr>
        <a:xfrm>
          <a:off x="475646" y="231993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06B62-EF1A-4417-A0ED-731FA2ABAEA2}">
      <dsp:nvSpPr>
        <dsp:cNvPr id="0" name=""/>
        <dsp:cNvSpPr/>
      </dsp:nvSpPr>
      <dsp:spPr>
        <a:xfrm>
          <a:off x="1485918"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600200">
            <a:lnSpc>
              <a:spcPct val="90000"/>
            </a:lnSpc>
            <a:spcBef>
              <a:spcPct val="0"/>
            </a:spcBef>
            <a:spcAft>
              <a:spcPct val="35000"/>
            </a:spcAft>
            <a:buNone/>
          </a:pPr>
          <a:r>
            <a:rPr lang="en-US" sz="3600" kern="1200" dirty="0"/>
            <a:t>Log</a:t>
          </a:r>
        </a:p>
      </dsp:txBody>
      <dsp:txXfrm>
        <a:off x="1485918" y="1966151"/>
        <a:ext cx="4447536" cy="1572384"/>
      </dsp:txXfrm>
    </dsp:sp>
    <dsp:sp modelId="{A9D6EDB9-221A-40EF-A6DD-63351865697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A98FF-B649-491B-B506-110AE9569F40}">
      <dsp:nvSpPr>
        <dsp:cNvPr id="0" name=""/>
        <dsp:cNvSpPr/>
      </dsp:nvSpPr>
      <dsp:spPr>
        <a:xfrm flipH="1" flipV="1">
          <a:off x="1078605" y="4617237"/>
          <a:ext cx="82407" cy="213954"/>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B29C2-B473-4204-A055-D292F45332BA}">
      <dsp:nvSpPr>
        <dsp:cNvPr id="0" name=""/>
        <dsp:cNvSpPr/>
      </dsp:nvSpPr>
      <dsp:spPr>
        <a:xfrm>
          <a:off x="1494146" y="3932303"/>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Logical</a:t>
          </a:r>
        </a:p>
      </dsp:txBody>
      <dsp:txXfrm>
        <a:off x="1494146" y="3932303"/>
        <a:ext cx="4447536" cy="1572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D386C-535D-4072-8A4C-3F61A97FD4E6}">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6C45B-6D25-4E5D-A652-DDDA2B4CC2E6}">
      <dsp:nvSpPr>
        <dsp:cNvPr id="0" name=""/>
        <dsp:cNvSpPr/>
      </dsp:nvSpPr>
      <dsp:spPr>
        <a:xfrm>
          <a:off x="475646" y="354458"/>
          <a:ext cx="864811" cy="864811"/>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98DE22-C3F1-40E7-A499-10CDE6698CCC}">
      <dsp:nvSpPr>
        <dsp:cNvPr id="0" name=""/>
        <dsp:cNvSpPr/>
      </dsp:nvSpPr>
      <dsp:spPr>
        <a:xfrm>
          <a:off x="1393009" y="0"/>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Linear</a:t>
          </a:r>
        </a:p>
      </dsp:txBody>
      <dsp:txXfrm>
        <a:off x="1393009" y="0"/>
        <a:ext cx="4447536" cy="1572384"/>
      </dsp:txXfrm>
    </dsp:sp>
    <dsp:sp modelId="{0D8D00B3-A885-4154-9B9A-63F7A9555E43}">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28483-A09F-4C19-8818-A0A3BB604A9A}">
      <dsp:nvSpPr>
        <dsp:cNvPr id="0" name=""/>
        <dsp:cNvSpPr/>
      </dsp:nvSpPr>
      <dsp:spPr>
        <a:xfrm>
          <a:off x="475646" y="231993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06B62-EF1A-4417-A0ED-731FA2ABAEA2}">
      <dsp:nvSpPr>
        <dsp:cNvPr id="0" name=""/>
        <dsp:cNvSpPr/>
      </dsp:nvSpPr>
      <dsp:spPr>
        <a:xfrm>
          <a:off x="1485918"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066800">
            <a:lnSpc>
              <a:spcPct val="90000"/>
            </a:lnSpc>
            <a:spcBef>
              <a:spcPct val="0"/>
            </a:spcBef>
            <a:spcAft>
              <a:spcPct val="35000"/>
            </a:spcAft>
            <a:buNone/>
          </a:pPr>
          <a:r>
            <a:rPr lang="en-US" sz="2400" kern="1200" dirty="0"/>
            <a:t>Log</a:t>
          </a:r>
        </a:p>
      </dsp:txBody>
      <dsp:txXfrm>
        <a:off x="1485918" y="1966151"/>
        <a:ext cx="4447536" cy="1572384"/>
      </dsp:txXfrm>
    </dsp:sp>
    <dsp:sp modelId="{A9D6EDB9-221A-40EF-A6DD-63351865697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A98FF-B649-491B-B506-110AE9569F40}">
      <dsp:nvSpPr>
        <dsp:cNvPr id="0" name=""/>
        <dsp:cNvSpPr/>
      </dsp:nvSpPr>
      <dsp:spPr>
        <a:xfrm flipH="1" flipV="1">
          <a:off x="1078605" y="4617237"/>
          <a:ext cx="82407" cy="213954"/>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B29C2-B473-4204-A055-D292F45332BA}">
      <dsp:nvSpPr>
        <dsp:cNvPr id="0" name=""/>
        <dsp:cNvSpPr/>
      </dsp:nvSpPr>
      <dsp:spPr>
        <a:xfrm>
          <a:off x="1494146" y="3932303"/>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600200">
            <a:lnSpc>
              <a:spcPct val="90000"/>
            </a:lnSpc>
            <a:spcBef>
              <a:spcPct val="0"/>
            </a:spcBef>
            <a:spcAft>
              <a:spcPct val="35000"/>
            </a:spcAft>
            <a:buNone/>
          </a:pPr>
          <a:r>
            <a:rPr lang="en-US" sz="3600" kern="1200" dirty="0"/>
            <a:t>Logical</a:t>
          </a:r>
        </a:p>
      </dsp:txBody>
      <dsp:txXfrm>
        <a:off x="1494146" y="3932303"/>
        <a:ext cx="4447536" cy="15723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05FEF-C617-BC4B-919A-6ABD04390EB0}">
      <dsp:nvSpPr>
        <dsp:cNvPr id="0" name=""/>
        <dsp:cNvSpPr/>
      </dsp:nvSpPr>
      <dsp:spPr>
        <a:xfrm>
          <a:off x="0" y="679193"/>
          <a:ext cx="6263640" cy="3105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708152" rIns="48612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a:t>Time</a:t>
          </a:r>
        </a:p>
        <a:p>
          <a:pPr marL="285750" lvl="1" indent="-285750" algn="l" defTabSz="1511300">
            <a:lnSpc>
              <a:spcPct val="90000"/>
            </a:lnSpc>
            <a:spcBef>
              <a:spcPct val="0"/>
            </a:spcBef>
            <a:spcAft>
              <a:spcPct val="15000"/>
            </a:spcAft>
            <a:buChar char="•"/>
          </a:pPr>
          <a:r>
            <a:rPr lang="en-US" sz="3400" kern="1200"/>
            <a:t>Doublets &amp; Debris</a:t>
          </a:r>
        </a:p>
        <a:p>
          <a:pPr marL="285750" lvl="1" indent="-285750" algn="l" defTabSz="1511300">
            <a:lnSpc>
              <a:spcPct val="90000"/>
            </a:lnSpc>
            <a:spcBef>
              <a:spcPct val="0"/>
            </a:spcBef>
            <a:spcAft>
              <a:spcPct val="15000"/>
            </a:spcAft>
            <a:buChar char="•"/>
          </a:pPr>
          <a:r>
            <a:rPr lang="en-US" sz="3400" kern="1200"/>
            <a:t>Dead cells</a:t>
          </a:r>
        </a:p>
        <a:p>
          <a:pPr marL="285750" lvl="1" indent="-285750" algn="l" defTabSz="1511300">
            <a:lnSpc>
              <a:spcPct val="90000"/>
            </a:lnSpc>
            <a:spcBef>
              <a:spcPct val="0"/>
            </a:spcBef>
            <a:spcAft>
              <a:spcPct val="15000"/>
            </a:spcAft>
            <a:buChar char="•"/>
          </a:pPr>
          <a:r>
            <a:rPr lang="en-US" sz="3400" kern="1200"/>
            <a:t>Normalization (if necessary)</a:t>
          </a:r>
        </a:p>
      </dsp:txBody>
      <dsp:txXfrm>
        <a:off x="0" y="679193"/>
        <a:ext cx="6263640" cy="3105900"/>
      </dsp:txXfrm>
    </dsp:sp>
    <dsp:sp modelId="{572A92EB-F9A7-ED4C-AB96-1394AD41511D}">
      <dsp:nvSpPr>
        <dsp:cNvPr id="0" name=""/>
        <dsp:cNvSpPr/>
      </dsp:nvSpPr>
      <dsp:spPr>
        <a:xfrm>
          <a:off x="313182" y="177353"/>
          <a:ext cx="4384548" cy="10036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511300">
            <a:lnSpc>
              <a:spcPct val="90000"/>
            </a:lnSpc>
            <a:spcBef>
              <a:spcPct val="0"/>
            </a:spcBef>
            <a:spcAft>
              <a:spcPct val="35000"/>
            </a:spcAft>
            <a:buNone/>
          </a:pPr>
          <a:r>
            <a:rPr lang="en-US" sz="3400" kern="1200"/>
            <a:t>Preprocessing</a:t>
          </a:r>
        </a:p>
      </dsp:txBody>
      <dsp:txXfrm>
        <a:off x="362178" y="226349"/>
        <a:ext cx="4286556" cy="905688"/>
      </dsp:txXfrm>
    </dsp:sp>
    <dsp:sp modelId="{70DA8AAA-DF47-C045-83C4-CE544410064A}">
      <dsp:nvSpPr>
        <dsp:cNvPr id="0" name=""/>
        <dsp:cNvSpPr/>
      </dsp:nvSpPr>
      <dsp:spPr>
        <a:xfrm>
          <a:off x="0" y="4470534"/>
          <a:ext cx="6263640" cy="856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8F1B56-2C42-3541-BEE2-C4782569377C}">
      <dsp:nvSpPr>
        <dsp:cNvPr id="0" name=""/>
        <dsp:cNvSpPr/>
      </dsp:nvSpPr>
      <dsp:spPr>
        <a:xfrm>
          <a:off x="313182" y="3968693"/>
          <a:ext cx="4384548" cy="10036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511300">
            <a:lnSpc>
              <a:spcPct val="90000"/>
            </a:lnSpc>
            <a:spcBef>
              <a:spcPct val="0"/>
            </a:spcBef>
            <a:spcAft>
              <a:spcPct val="35000"/>
            </a:spcAft>
            <a:buNone/>
          </a:pPr>
          <a:r>
            <a:rPr lang="en-US" sz="3400" kern="1200"/>
            <a:t>Identification</a:t>
          </a:r>
        </a:p>
      </dsp:txBody>
      <dsp:txXfrm>
        <a:off x="362178" y="4017689"/>
        <a:ext cx="4286556" cy="9056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4D1BF1-390A-353C-33EE-C88EFF0C33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3CECE5-CA2C-B07A-9122-1B02731760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418CCF-DE7B-D54D-940B-CDFC7C7DE027}" type="datetimeFigureOut">
              <a:rPr lang="en-US" smtClean="0"/>
              <a:t>8/29/2023</a:t>
            </a:fld>
            <a:endParaRPr lang="en-US"/>
          </a:p>
        </p:txBody>
      </p:sp>
      <p:sp>
        <p:nvSpPr>
          <p:cNvPr id="4" name="Footer Placeholder 3">
            <a:extLst>
              <a:ext uri="{FF2B5EF4-FFF2-40B4-BE49-F238E27FC236}">
                <a16:creationId xmlns:a16="http://schemas.microsoft.com/office/drawing/2014/main" id="{FF0DF64B-5950-797F-A4FE-77540E1E87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37D612B-1C59-4737-D8E3-AE4D5BFFC3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EF84E7-47B9-684F-9279-0E23EB327051}" type="slidenum">
              <a:rPr lang="en-US" smtClean="0"/>
              <a:t>‹#›</a:t>
            </a:fld>
            <a:endParaRPr lang="en-US"/>
          </a:p>
        </p:txBody>
      </p:sp>
    </p:spTree>
    <p:extLst>
      <p:ext uri="{BB962C8B-B14F-4D97-AF65-F5344CB8AC3E}">
        <p14:creationId xmlns:p14="http://schemas.microsoft.com/office/powerpoint/2010/main" val="25268785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5AA95-1A8C-4244-8E9F-0913445EE3BD}" type="datetimeFigureOut">
              <a:rPr lang="en-US" smtClean="0"/>
              <a:t>8/29/2023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1FBB1-EB8B-6241-A5F3-5A55F18AA223}" type="slidenum">
              <a:rPr lang="en-US" smtClean="0"/>
              <a:t>‹#›</a:t>
            </a:fld>
            <a:endParaRPr lang="en-US"/>
          </a:p>
        </p:txBody>
      </p:sp>
    </p:spTree>
    <p:extLst>
      <p:ext uri="{BB962C8B-B14F-4D97-AF65-F5344CB8AC3E}">
        <p14:creationId xmlns:p14="http://schemas.microsoft.com/office/powerpoint/2010/main" val="2766887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24B9AD-4A06-F248-85AA-C55F66E23821}" type="slidenum">
              <a:rPr lang="en-US" smtClean="0"/>
              <a:t>1</a:t>
            </a:fld>
            <a:endParaRPr lang="en-US"/>
          </a:p>
        </p:txBody>
      </p:sp>
    </p:spTree>
    <p:extLst>
      <p:ext uri="{BB962C8B-B14F-4D97-AF65-F5344CB8AC3E}">
        <p14:creationId xmlns:p14="http://schemas.microsoft.com/office/powerpoint/2010/main" val="1352978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C1FBB1-EB8B-6241-A5F3-5A55F18AA223}" type="slidenum">
              <a:rPr lang="en-US" smtClean="0"/>
              <a:t>2</a:t>
            </a:fld>
            <a:endParaRPr lang="en-US"/>
          </a:p>
        </p:txBody>
      </p:sp>
    </p:spTree>
    <p:extLst>
      <p:ext uri="{BB962C8B-B14F-4D97-AF65-F5344CB8AC3E}">
        <p14:creationId xmlns:p14="http://schemas.microsoft.com/office/powerpoint/2010/main" val="1227822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Highlighted: an exemplar of the major classes</a:t>
            </a:r>
          </a:p>
          <a:p>
            <a:endParaRPr lang="en-US" dirty="0"/>
          </a:p>
        </p:txBody>
      </p:sp>
      <p:sp>
        <p:nvSpPr>
          <p:cNvPr id="4" name="Slide Number Placeholder 3"/>
          <p:cNvSpPr>
            <a:spLocks noGrp="1"/>
          </p:cNvSpPr>
          <p:nvPr>
            <p:ph type="sldNum" sz="quarter" idx="5"/>
          </p:nvPr>
        </p:nvSpPr>
        <p:spPr/>
        <p:txBody>
          <a:bodyPr/>
          <a:lstStyle/>
          <a:p>
            <a:fld id="{A624B9AD-4A06-F248-85AA-C55F66E23821}" type="slidenum">
              <a:rPr lang="en-US" smtClean="0"/>
              <a:t>22</a:t>
            </a:fld>
            <a:endParaRPr lang="en-US"/>
          </a:p>
        </p:txBody>
      </p:sp>
    </p:spTree>
    <p:extLst>
      <p:ext uri="{BB962C8B-B14F-4D97-AF65-F5344CB8AC3E}">
        <p14:creationId xmlns:p14="http://schemas.microsoft.com/office/powerpoint/2010/main" val="48631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tSNE, perhaps the most famous DR technique among cool people / cytometrists, is a probability-based approach.  Using the multi-parametric distance between each pair of data points, it constructs probability distributions of which cell would be considered the nearest neighbor of the currently considered cell.  It then does the same thing on a low dimensional version of the data, and keeps iterating until those probabilities match, i.e. it has placed each cell with its neighbors.</a:t>
            </a:r>
          </a:p>
          <a:p>
            <a:endParaRPr lang="en-US" dirty="0"/>
          </a:p>
          <a:p>
            <a:r>
              <a:rPr lang="en-US" dirty="0"/>
              <a:t>UMAP is an example of a manifold approach.  UMAP attempts to represent the data as a whole, as a structure or composite of simpler structures.  It then tries to make a low dimensional representation of these structures that fit the data in 2D space and keeps iterating until the two representations align. </a:t>
            </a:r>
          </a:p>
          <a:p>
            <a:endParaRPr lang="en-US" dirty="0"/>
          </a:p>
        </p:txBody>
      </p:sp>
      <p:sp>
        <p:nvSpPr>
          <p:cNvPr id="4" name="Slide Number Placeholder 3"/>
          <p:cNvSpPr>
            <a:spLocks noGrp="1"/>
          </p:cNvSpPr>
          <p:nvPr>
            <p:ph type="sldNum" sz="quarter" idx="10"/>
          </p:nvPr>
        </p:nvSpPr>
        <p:spPr/>
        <p:txBody>
          <a:bodyPr/>
          <a:lstStyle/>
          <a:p>
            <a:fld id="{8BD14499-5750-4C75-B164-97E72F9F2A7B}" type="slidenum">
              <a:rPr lang="en-US" smtClean="0"/>
              <a:t>23</a:t>
            </a:fld>
            <a:endParaRPr lang="en-US"/>
          </a:p>
        </p:txBody>
      </p:sp>
    </p:spTree>
    <p:extLst>
      <p:ext uri="{BB962C8B-B14F-4D97-AF65-F5344CB8AC3E}">
        <p14:creationId xmlns:p14="http://schemas.microsoft.com/office/powerpoint/2010/main" val="2632282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66B992-5F77-B646-B011-FA542D15405E}"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6276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457200" indent="-457200">
              <a:buFont typeface="+mj-lt"/>
              <a:buAutoNum type="arabicPeriod"/>
            </a:pPr>
            <a:endParaRPr lang="en-US" dirty="0">
              <a:latin typeface="Verdana" charset="0"/>
              <a:ea typeface="Verdana" charset="0"/>
              <a:cs typeface="Verdana" charset="0"/>
            </a:endParaRP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E051A43C-57B2-4441-B2B5-17936350F6FF}" type="slidenum">
              <a:rPr lang="en-US"/>
              <a:pPr fontAlgn="base">
                <a:spcBef>
                  <a:spcPct val="0"/>
                </a:spcBef>
                <a:spcAft>
                  <a:spcPct val="0"/>
                </a:spcAft>
              </a:pPr>
              <a:t>26</a:t>
            </a:fld>
            <a:endParaRPr lang="en-US"/>
          </a:p>
        </p:txBody>
      </p:sp>
    </p:spTree>
    <p:extLst>
      <p:ext uri="{BB962C8B-B14F-4D97-AF65-F5344CB8AC3E}">
        <p14:creationId xmlns:p14="http://schemas.microsoft.com/office/powerpoint/2010/main" val="56588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FB80-7D01-0F61-7333-424B69E7EB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35F753-D75A-F85A-D24F-FCB966ADA4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652AF9-E1A9-793F-F782-F34810550A68}"/>
              </a:ext>
            </a:extLst>
          </p:cNvPr>
          <p:cNvSpPr>
            <a:spLocks noGrp="1"/>
          </p:cNvSpPr>
          <p:nvPr>
            <p:ph type="dt" sz="half" idx="10"/>
          </p:nvPr>
        </p:nvSpPr>
        <p:spPr/>
        <p:txBody>
          <a:bodyPr/>
          <a:lstStyle/>
          <a:p>
            <a:fld id="{1AFC2589-C73F-7343-B0AE-3691D10BCD04}" type="datetimeFigureOut">
              <a:rPr lang="en-US" smtClean="0"/>
              <a:t>8/29/2023</a:t>
            </a:fld>
            <a:endParaRPr lang="en-US"/>
          </a:p>
        </p:txBody>
      </p:sp>
      <p:sp>
        <p:nvSpPr>
          <p:cNvPr id="5" name="Footer Placeholder 4">
            <a:extLst>
              <a:ext uri="{FF2B5EF4-FFF2-40B4-BE49-F238E27FC236}">
                <a16:creationId xmlns:a16="http://schemas.microsoft.com/office/drawing/2014/main" id="{1077294B-DDD1-0887-2127-77E3FD9CEA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E80C7EC-13E2-95B8-7097-CEAEA953C090}"/>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129178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7C6D-983B-3C7A-CF44-20ABCDB9BD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AB9046-5CA7-CB9F-EDE8-E1ECF9A28C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636BE9-573B-05D2-7973-79C9C38FB5B4}"/>
              </a:ext>
            </a:extLst>
          </p:cNvPr>
          <p:cNvSpPr>
            <a:spLocks noGrp="1"/>
          </p:cNvSpPr>
          <p:nvPr>
            <p:ph type="dt" sz="half" idx="10"/>
          </p:nvPr>
        </p:nvSpPr>
        <p:spPr/>
        <p:txBody>
          <a:bodyPr/>
          <a:lstStyle/>
          <a:p>
            <a:fld id="{1AFC2589-C73F-7343-B0AE-3691D10BCD04}" type="datetimeFigureOut">
              <a:rPr lang="en-US" smtClean="0"/>
              <a:t>8/29/2023</a:t>
            </a:fld>
            <a:endParaRPr lang="en-US"/>
          </a:p>
        </p:txBody>
      </p:sp>
      <p:sp>
        <p:nvSpPr>
          <p:cNvPr id="5" name="Footer Placeholder 4">
            <a:extLst>
              <a:ext uri="{FF2B5EF4-FFF2-40B4-BE49-F238E27FC236}">
                <a16:creationId xmlns:a16="http://schemas.microsoft.com/office/drawing/2014/main" id="{00060477-3534-1BC9-9742-D849F29B72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6B18DF-613A-6C66-0112-C52E2F8219A0}"/>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2492306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812DF8-2169-437E-DE86-14D53CE8F0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15E481-0538-9DBD-48AA-1DC5A4E752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68DA3E-3429-2BB3-7853-DA817DE4EB30}"/>
              </a:ext>
            </a:extLst>
          </p:cNvPr>
          <p:cNvSpPr>
            <a:spLocks noGrp="1"/>
          </p:cNvSpPr>
          <p:nvPr>
            <p:ph type="dt" sz="half" idx="10"/>
          </p:nvPr>
        </p:nvSpPr>
        <p:spPr/>
        <p:txBody>
          <a:bodyPr/>
          <a:lstStyle/>
          <a:p>
            <a:fld id="{1AFC2589-C73F-7343-B0AE-3691D10BCD04}" type="datetimeFigureOut">
              <a:rPr lang="en-US" smtClean="0"/>
              <a:t>8/29/2023</a:t>
            </a:fld>
            <a:endParaRPr lang="en-US"/>
          </a:p>
        </p:txBody>
      </p:sp>
      <p:sp>
        <p:nvSpPr>
          <p:cNvPr id="5" name="Footer Placeholder 4">
            <a:extLst>
              <a:ext uri="{FF2B5EF4-FFF2-40B4-BE49-F238E27FC236}">
                <a16:creationId xmlns:a16="http://schemas.microsoft.com/office/drawing/2014/main" id="{972938F5-80F1-CB93-866B-43D867CDF96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5B5BBE4-1366-099C-7007-4C048D6294B3}"/>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1885173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descr="BDIG-GMMFY16PPTTmp-19595-(16x9)-d3_Title.jpg">
            <a:extLst>
              <a:ext uri="{FF2B5EF4-FFF2-40B4-BE49-F238E27FC236}">
                <a16:creationId xmlns:a16="http://schemas.microsoft.com/office/drawing/2014/main" id="{3D1F196B-5814-411B-9EA0-43B58CC04C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192001" cy="6864097"/>
          </a:xfrm>
          <a:prstGeom prst="rect">
            <a:avLst/>
          </a:prstGeom>
        </p:spPr>
      </p:pic>
      <p:sp>
        <p:nvSpPr>
          <p:cNvPr id="2" name="Title 1"/>
          <p:cNvSpPr>
            <a:spLocks noGrp="1"/>
          </p:cNvSpPr>
          <p:nvPr>
            <p:ph type="title" hasCustomPrompt="1"/>
          </p:nvPr>
        </p:nvSpPr>
        <p:spPr>
          <a:xfrm>
            <a:off x="1597152" y="1572768"/>
            <a:ext cx="9826752" cy="1737360"/>
          </a:xfrm>
          <a:prstGeom prst="rect">
            <a:avLst/>
          </a:prstGeom>
        </p:spPr>
        <p:txBody>
          <a:bodyPr vert="horz" anchor="ctr" anchorCtr="0"/>
          <a:lstStyle>
            <a:lvl1pPr>
              <a:spcBef>
                <a:spcPts val="1536"/>
              </a:spcBef>
              <a:defRPr sz="6667">
                <a:solidFill>
                  <a:schemeClr val="accent1"/>
                </a:solidFill>
              </a:defRPr>
            </a:lvl1pPr>
          </a:lstStyle>
          <a:p>
            <a:r>
              <a:rPr lang="en-US" dirty="0"/>
              <a:t>Title (Verdana 50pt)</a:t>
            </a:r>
          </a:p>
        </p:txBody>
      </p:sp>
      <p:sp>
        <p:nvSpPr>
          <p:cNvPr id="5" name="Content Placeholder 2"/>
          <p:cNvSpPr>
            <a:spLocks noGrp="1"/>
          </p:cNvSpPr>
          <p:nvPr>
            <p:ph idx="12" hasCustomPrompt="1"/>
          </p:nvPr>
        </p:nvSpPr>
        <p:spPr>
          <a:xfrm>
            <a:off x="1597152" y="3467020"/>
            <a:ext cx="9826752" cy="2870635"/>
          </a:xfrm>
          <a:prstGeom prst="rect">
            <a:avLst/>
          </a:prstGeom>
        </p:spPr>
        <p:txBody>
          <a:bodyPr/>
          <a:lstStyle>
            <a:lvl1pPr marL="0" indent="0">
              <a:buFontTx/>
              <a:buNone/>
              <a:defRPr sz="2933" baseline="0">
                <a:solidFill>
                  <a:schemeClr val="accent2"/>
                </a:solidFill>
                <a:latin typeface="Verdana"/>
                <a:cs typeface="Verdana"/>
              </a:defRPr>
            </a:lvl1pPr>
            <a:lvl2pPr marL="609585" indent="0">
              <a:buFontTx/>
              <a:buNone/>
              <a:defRPr sz="2667">
                <a:latin typeface="Verdana"/>
                <a:cs typeface="Verdana"/>
              </a:defRPr>
            </a:lvl2pPr>
            <a:lvl3pPr marL="1219170" indent="0">
              <a:buFontTx/>
              <a:buNone/>
              <a:defRPr sz="2400">
                <a:latin typeface="Verdana"/>
                <a:cs typeface="Verdana"/>
              </a:defRPr>
            </a:lvl3pPr>
            <a:lvl4pPr marL="1828754" indent="0">
              <a:buFontTx/>
              <a:buNone/>
              <a:defRPr sz="2133">
                <a:latin typeface="Verdana"/>
                <a:cs typeface="Verdana"/>
              </a:defRPr>
            </a:lvl4pPr>
            <a:lvl5pPr marL="2438339" indent="0">
              <a:buFontTx/>
              <a:buNone/>
              <a:defRPr sz="1867">
                <a:latin typeface="Verdana"/>
                <a:cs typeface="Verdana"/>
              </a:defRPr>
            </a:lvl5pPr>
          </a:lstStyle>
          <a:p>
            <a:pPr lvl="0"/>
            <a:r>
              <a:rPr lang="en-US" dirty="0"/>
              <a:t>Presenter Name</a:t>
            </a:r>
          </a:p>
          <a:p>
            <a:pPr lvl="0"/>
            <a:r>
              <a:rPr lang="en-US" dirty="0"/>
              <a:t>Title (Verdana 22pt)</a:t>
            </a:r>
          </a:p>
          <a:p>
            <a:pPr lvl="0"/>
            <a:r>
              <a:rPr lang="en-US" dirty="0"/>
              <a:t>Business or Department</a:t>
            </a:r>
          </a:p>
          <a:p>
            <a:pPr lvl="0"/>
            <a:endParaRPr lang="en-US" dirty="0"/>
          </a:p>
          <a:p>
            <a:pPr lvl="0"/>
            <a:r>
              <a:rPr lang="en-US" dirty="0"/>
              <a:t>Month Date, Year</a:t>
            </a:r>
          </a:p>
        </p:txBody>
      </p:sp>
      <p:sp>
        <p:nvSpPr>
          <p:cNvPr id="3" name="Slide Number Placeholder 2"/>
          <p:cNvSpPr>
            <a:spLocks noGrp="1"/>
          </p:cNvSpPr>
          <p:nvPr>
            <p:ph type="sldNum" sz="quarter" idx="13"/>
          </p:nvPr>
        </p:nvSpPr>
        <p:spPr/>
        <p:txBody>
          <a:bodyPr/>
          <a:lstStyle/>
          <a:p>
            <a:endParaRPr lang="en-US" dirty="0"/>
          </a:p>
        </p:txBody>
      </p:sp>
      <p:pic>
        <p:nvPicPr>
          <p:cNvPr id="8" name="Picture 7" descr="bd_3_rgb_lbg_2_25.png">
            <a:extLst>
              <a:ext uri="{FF2B5EF4-FFF2-40B4-BE49-F238E27FC236}">
                <a16:creationId xmlns:a16="http://schemas.microsoft.com/office/drawing/2014/main" id="{783E51B6-A271-440D-A7A5-CBC3C515D7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42" y="9759"/>
            <a:ext cx="2484349" cy="1351261"/>
          </a:xfrm>
          <a:prstGeom prst="rect">
            <a:avLst/>
          </a:prstGeom>
        </p:spPr>
      </p:pic>
    </p:spTree>
    <p:extLst>
      <p:ext uri="{BB962C8B-B14F-4D97-AF65-F5344CB8AC3E}">
        <p14:creationId xmlns:p14="http://schemas.microsoft.com/office/powerpoint/2010/main" val="4245537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 list (without logo)">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600202"/>
            <a:ext cx="10972800" cy="5075905"/>
          </a:xfrm>
          <a:prstGeom prst="rect">
            <a:avLst/>
          </a:prstGeom>
        </p:spPr>
        <p:txBody>
          <a:bodyPr lIns="68580" tIns="34290" rIns="68580" bIns="34290">
            <a:normAutofit/>
          </a:bodyPr>
          <a:lstStyle>
            <a:lvl1pPr marL="292093" indent="-292093">
              <a:lnSpc>
                <a:spcPct val="112000"/>
              </a:lnSpc>
              <a:spcBef>
                <a:spcPts val="600"/>
              </a:spcBef>
              <a:spcAft>
                <a:spcPts val="0"/>
              </a:spcAft>
              <a:buFont typeface="Arial"/>
              <a:buChar char="•"/>
              <a:tabLst/>
              <a:defRPr sz="2000" baseline="0">
                <a:solidFill>
                  <a:schemeClr val="tx1"/>
                </a:solidFill>
                <a:latin typeface="Verdana"/>
                <a:cs typeface="Verdana"/>
              </a:defRPr>
            </a:lvl1pPr>
            <a:lvl2pPr marL="642923" indent="-285744">
              <a:lnSpc>
                <a:spcPct val="112000"/>
              </a:lnSpc>
              <a:spcBef>
                <a:spcPts val="600"/>
              </a:spcBef>
              <a:spcAft>
                <a:spcPts val="0"/>
              </a:spcAft>
              <a:buFont typeface="Lucida Grande"/>
              <a:buChar char="–"/>
              <a:defRPr sz="1867">
                <a:solidFill>
                  <a:schemeClr val="tx1"/>
                </a:solidFill>
                <a:latin typeface="Verdana"/>
                <a:cs typeface="Verdana"/>
              </a:defRPr>
            </a:lvl2pPr>
            <a:lvl3pPr marL="1090586" indent="-228594">
              <a:lnSpc>
                <a:spcPct val="112000"/>
              </a:lnSpc>
              <a:spcBef>
                <a:spcPts val="600"/>
              </a:spcBef>
              <a:spcAft>
                <a:spcPts val="0"/>
              </a:spcAft>
              <a:buFont typeface="Arial"/>
              <a:buChar char="•"/>
              <a:defRPr sz="1600">
                <a:solidFill>
                  <a:schemeClr val="tx1"/>
                </a:solidFill>
                <a:latin typeface="Verdana"/>
                <a:cs typeface="Verdana"/>
              </a:defRPr>
            </a:lvl3pPr>
            <a:lvl4pPr marL="1487451" indent="-228594">
              <a:lnSpc>
                <a:spcPct val="112000"/>
              </a:lnSpc>
              <a:spcBef>
                <a:spcPts val="600"/>
              </a:spcBef>
              <a:spcAft>
                <a:spcPts val="0"/>
              </a:spcAft>
              <a:buFont typeface="Lucida Grande"/>
              <a:buChar char="–"/>
              <a:defRPr sz="1600">
                <a:solidFill>
                  <a:schemeClr val="tx1"/>
                </a:solidFill>
                <a:latin typeface="Verdana"/>
                <a:cs typeface="Verdana"/>
              </a:defRPr>
            </a:lvl4pPr>
            <a:lvl5pPr marL="1944639" indent="-228594">
              <a:lnSpc>
                <a:spcPct val="112000"/>
              </a:lnSpc>
              <a:spcBef>
                <a:spcPts val="600"/>
              </a:spcBef>
              <a:spcAft>
                <a:spcPts val="0"/>
              </a:spcAft>
              <a:buFont typeface="Arial"/>
              <a:buChar char="•"/>
              <a:defRPr sz="1600">
                <a:solidFill>
                  <a:schemeClr val="tx1"/>
                </a:solidFill>
                <a:latin typeface="Verdana"/>
                <a:cs typeface="Verdana"/>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609600" y="0"/>
            <a:ext cx="10972800" cy="1335024"/>
          </a:xfrm>
          <a:prstGeom prst="rect">
            <a:avLst/>
          </a:prstGeom>
        </p:spPr>
        <p:txBody>
          <a:bodyPr vert="horz" lIns="68580" tIns="34290" rIns="68580" bIns="34290" anchor="ctr" anchorCtr="0">
            <a:normAutofit/>
          </a:bodyPr>
          <a:lstStyle>
            <a:lvl1pPr algn="l">
              <a:defRPr sz="3200">
                <a:solidFill>
                  <a:schemeClr val="accent1"/>
                </a:solidFill>
                <a:latin typeface="Verdana"/>
              </a:defRPr>
            </a:lvl1pPr>
          </a:lstStyle>
          <a:p>
            <a:r>
              <a:rPr lang="en-US" dirty="0"/>
              <a:t>Header</a:t>
            </a:r>
          </a:p>
        </p:txBody>
      </p:sp>
      <p:sp>
        <p:nvSpPr>
          <p:cNvPr id="4" name="Slide Number Placeholder 1"/>
          <p:cNvSpPr>
            <a:spLocks noGrp="1"/>
          </p:cNvSpPr>
          <p:nvPr>
            <p:ph type="sldNum" sz="quarter" idx="4"/>
          </p:nvPr>
        </p:nvSpPr>
        <p:spPr>
          <a:xfrm>
            <a:off x="0" y="6151874"/>
            <a:ext cx="693853" cy="598860"/>
          </a:xfrm>
          <a:prstGeom prst="rect">
            <a:avLst/>
          </a:prstGeom>
        </p:spPr>
        <p:txBody>
          <a:bodyPr vert="horz" lIns="91440" tIns="45720" rIns="91440" bIns="45720" rtlCol="0" anchor="ctr"/>
          <a:lstStyle>
            <a:lvl1pPr algn="ctr">
              <a:defRPr sz="800">
                <a:solidFill>
                  <a:srgbClr val="8C8C8E"/>
                </a:solidFill>
                <a:latin typeface="Verdana"/>
                <a:cs typeface="Verdana"/>
              </a:defRPr>
            </a:lvl1pPr>
          </a:lstStyle>
          <a:p>
            <a:fld id="{78EB43C4-7051-7042-93B5-8C0653444BA6}" type="slidenum">
              <a:rPr lang="en-US" smtClean="0"/>
              <a:pPr/>
              <a:t>‹#›</a:t>
            </a:fld>
            <a:endParaRPr lang="en-US"/>
          </a:p>
        </p:txBody>
      </p:sp>
    </p:spTree>
    <p:extLst>
      <p:ext uri="{BB962C8B-B14F-4D97-AF65-F5344CB8AC3E}">
        <p14:creationId xmlns:p14="http://schemas.microsoft.com/office/powerpoint/2010/main" val="289575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sp>
        <p:nvSpPr>
          <p:cNvPr id="9" name="Slide Number Placeholder 1"/>
          <p:cNvSpPr>
            <a:spLocks noGrp="1"/>
          </p:cNvSpPr>
          <p:nvPr userDrawn="1">
            <p:ph type="sldNum" sz="quarter" idx="10"/>
          </p:nvPr>
        </p:nvSpPr>
        <p:spPr>
          <a:xfrm>
            <a:off x="0" y="6248400"/>
            <a:ext cx="694267" cy="598488"/>
          </a:xfrm>
          <a:prstGeom prst="rect">
            <a:avLst/>
          </a:prstGeom>
        </p:spPr>
        <p:txBody>
          <a:bodyPr vert="horz" lIns="91440" tIns="45720" rIns="91440" bIns="45720" rtlCol="0" anchor="ctr"/>
          <a:lstStyle>
            <a:lvl1pPr algn="ctr" fontAlgn="auto">
              <a:spcBef>
                <a:spcPts val="0"/>
              </a:spcBef>
              <a:spcAft>
                <a:spcPts val="0"/>
              </a:spcAft>
              <a:defRPr sz="133" baseline="30000" smtClean="0">
                <a:solidFill>
                  <a:schemeClr val="bg1"/>
                </a:solidFill>
                <a:latin typeface="Verdana"/>
                <a:ea typeface="+mn-ea"/>
                <a:cs typeface="Verdana"/>
              </a:defRPr>
            </a:lvl1pPr>
          </a:lstStyle>
          <a:p>
            <a:pPr>
              <a:defRPr/>
            </a:pPr>
            <a:fld id="{ACB90B10-4806-5F4F-9322-F1C82FE0D257}" type="slidenum">
              <a:rPr lang="en-US" smtClean="0"/>
              <a:pPr>
                <a:defRPr/>
              </a:pPr>
              <a:t>‹#›</a:t>
            </a:fld>
            <a:endParaRPr lang="en-US" dirty="0"/>
          </a:p>
        </p:txBody>
      </p:sp>
      <p:sp>
        <p:nvSpPr>
          <p:cNvPr id="25" name="Title 1"/>
          <p:cNvSpPr>
            <a:spLocks noGrp="1"/>
          </p:cNvSpPr>
          <p:nvPr>
            <p:ph type="title" hasCustomPrompt="1"/>
          </p:nvPr>
        </p:nvSpPr>
        <p:spPr>
          <a:xfrm>
            <a:off x="609600" y="0"/>
            <a:ext cx="6827520" cy="6827520"/>
          </a:xfrm>
          <a:prstGeom prst="rect">
            <a:avLst/>
          </a:prstGeom>
        </p:spPr>
        <p:txBody>
          <a:bodyPr anchor="ctr"/>
          <a:lstStyle>
            <a:lvl1pPr algn="l">
              <a:defRPr sz="6400" baseline="0">
                <a:solidFill>
                  <a:schemeClr val="accent1"/>
                </a:solidFill>
                <a:latin typeface="Verdana"/>
                <a:cs typeface="Verdana"/>
              </a:defRPr>
            </a:lvl1pPr>
          </a:lstStyle>
          <a:p>
            <a:r>
              <a:rPr lang="en-US" dirty="0"/>
              <a:t>Closing</a:t>
            </a:r>
          </a:p>
        </p:txBody>
      </p:sp>
      <p:sp>
        <p:nvSpPr>
          <p:cNvPr id="11" name="Subtitle 2">
            <a:extLst>
              <a:ext uri="{FF2B5EF4-FFF2-40B4-BE49-F238E27FC236}">
                <a16:creationId xmlns:a16="http://schemas.microsoft.com/office/drawing/2014/main" id="{97E123F6-4FDC-F342-BC49-FDBB2512C955}"/>
              </a:ext>
            </a:extLst>
          </p:cNvPr>
          <p:cNvSpPr txBox="1">
            <a:spLocks/>
          </p:cNvSpPr>
          <p:nvPr userDrawn="1"/>
        </p:nvSpPr>
        <p:spPr>
          <a:xfrm>
            <a:off x="602864" y="5230340"/>
            <a:ext cx="8534400" cy="1195261"/>
          </a:xfrm>
          <a:prstGeom prst="rect">
            <a:avLst/>
          </a:prstGeom>
        </p:spPr>
        <p:txBody>
          <a:bodyPr anchor="b" anchorCtr="0"/>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indent="0" algn="l" defTabSz="609585" rtl="0" eaLnBrk="1" fontAlgn="auto" latinLnBrk="0" hangingPunct="1">
              <a:lnSpc>
                <a:spcPct val="100000"/>
              </a:lnSpc>
              <a:spcBef>
                <a:spcPct val="20000"/>
              </a:spcBef>
              <a:spcAft>
                <a:spcPts val="0"/>
              </a:spcAft>
              <a:buClrTx/>
              <a:buSzTx/>
              <a:buFont typeface="Arial"/>
              <a:buNone/>
              <a:tabLst/>
              <a:defRPr/>
            </a:pPr>
            <a:endParaRPr lang="en-US" sz="1067" i="1" dirty="0">
              <a:solidFill>
                <a:schemeClr val="tx1"/>
              </a:solidFill>
              <a:latin typeface="Verdana"/>
              <a:cs typeface="Verdana"/>
            </a:endParaRPr>
          </a:p>
          <a:p>
            <a:pPr algn="l" fontAlgn="auto">
              <a:spcAft>
                <a:spcPts val="0"/>
              </a:spcAft>
              <a:defRPr/>
            </a:pPr>
            <a:endParaRPr lang="en-US" sz="1067" i="0" dirty="0">
              <a:solidFill>
                <a:schemeClr val="tx1"/>
              </a:solidFill>
              <a:latin typeface="Verdana"/>
              <a:cs typeface="Verdana"/>
            </a:endParaRPr>
          </a:p>
          <a:p>
            <a:pPr algn="l" fontAlgn="auto">
              <a:spcAft>
                <a:spcPts val="0"/>
              </a:spcAft>
              <a:defRPr/>
            </a:pPr>
            <a:r>
              <a:rPr lang="en-US" sz="1067" i="0" dirty="0">
                <a:solidFill>
                  <a:schemeClr val="tx1"/>
                </a:solidFill>
                <a:latin typeface="Verdana"/>
                <a:cs typeface="Verdana"/>
              </a:rPr>
              <a:t>BD, the BD Logo and </a:t>
            </a:r>
            <a:r>
              <a:rPr lang="en-US" sz="1067" i="0" dirty="0" err="1">
                <a:solidFill>
                  <a:schemeClr val="tx1"/>
                </a:solidFill>
                <a:latin typeface="Verdana"/>
                <a:cs typeface="Verdana"/>
              </a:rPr>
              <a:t>FlowJo</a:t>
            </a:r>
            <a:r>
              <a:rPr lang="en-US" sz="1067" i="0" dirty="0">
                <a:solidFill>
                  <a:schemeClr val="tx1"/>
                </a:solidFill>
                <a:latin typeface="Verdana"/>
                <a:cs typeface="Verdana"/>
              </a:rPr>
              <a:t>™️ are trademarks of </a:t>
            </a:r>
            <a:br>
              <a:rPr lang="en-US" sz="1067" i="0" dirty="0">
                <a:solidFill>
                  <a:schemeClr val="tx1"/>
                </a:solidFill>
                <a:latin typeface="Verdana"/>
                <a:cs typeface="Verdana"/>
              </a:rPr>
            </a:br>
            <a:r>
              <a:rPr lang="en-US" sz="1067" i="0" dirty="0">
                <a:solidFill>
                  <a:schemeClr val="tx1"/>
                </a:solidFill>
                <a:latin typeface="Verdana"/>
                <a:cs typeface="Verdana"/>
              </a:rPr>
              <a:t>Becton, Dickinson and Company. © 2023 BD and its subsidiaries. All rights reserved.</a:t>
            </a:r>
          </a:p>
        </p:txBody>
      </p:sp>
    </p:spTree>
    <p:extLst>
      <p:ext uri="{BB962C8B-B14F-4D97-AF65-F5344CB8AC3E}">
        <p14:creationId xmlns:p14="http://schemas.microsoft.com/office/powerpoint/2010/main" val="1501858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367E-006F-9FC1-3F92-2F7190C241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5178A6-59A4-72B9-537C-46AF0AB8B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F96EB-D3F1-F7C8-945F-165F91DFA504}"/>
              </a:ext>
            </a:extLst>
          </p:cNvPr>
          <p:cNvSpPr>
            <a:spLocks noGrp="1"/>
          </p:cNvSpPr>
          <p:nvPr>
            <p:ph type="dt" sz="half" idx="10"/>
          </p:nvPr>
        </p:nvSpPr>
        <p:spPr/>
        <p:txBody>
          <a:bodyPr/>
          <a:lstStyle/>
          <a:p>
            <a:fld id="{1AFC2589-C73F-7343-B0AE-3691D10BCD04}" type="datetimeFigureOut">
              <a:rPr lang="en-US" smtClean="0"/>
              <a:t>8/29/2023</a:t>
            </a:fld>
            <a:endParaRPr lang="en-US"/>
          </a:p>
        </p:txBody>
      </p:sp>
      <p:sp>
        <p:nvSpPr>
          <p:cNvPr id="5" name="Footer Placeholder 4">
            <a:extLst>
              <a:ext uri="{FF2B5EF4-FFF2-40B4-BE49-F238E27FC236}">
                <a16:creationId xmlns:a16="http://schemas.microsoft.com/office/drawing/2014/main" id="{F78B8A6F-7B03-0E16-39C6-CF4312E138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734CF7-646A-6346-1211-DBA603CC856B}"/>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1743981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B12D-53C3-950B-84CB-BDFBC81A2F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F62631-34CA-7541-0CD5-C3358CA9D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AB61E0-81DE-7391-7461-C29D0F36C7D6}"/>
              </a:ext>
            </a:extLst>
          </p:cNvPr>
          <p:cNvSpPr>
            <a:spLocks noGrp="1"/>
          </p:cNvSpPr>
          <p:nvPr>
            <p:ph type="dt" sz="half" idx="10"/>
          </p:nvPr>
        </p:nvSpPr>
        <p:spPr/>
        <p:txBody>
          <a:bodyPr/>
          <a:lstStyle/>
          <a:p>
            <a:fld id="{1AFC2589-C73F-7343-B0AE-3691D10BCD04}" type="datetimeFigureOut">
              <a:rPr lang="en-US" smtClean="0"/>
              <a:t>8/29/2023</a:t>
            </a:fld>
            <a:endParaRPr lang="en-US"/>
          </a:p>
        </p:txBody>
      </p:sp>
      <p:sp>
        <p:nvSpPr>
          <p:cNvPr id="5" name="Footer Placeholder 4">
            <a:extLst>
              <a:ext uri="{FF2B5EF4-FFF2-40B4-BE49-F238E27FC236}">
                <a16:creationId xmlns:a16="http://schemas.microsoft.com/office/drawing/2014/main" id="{BE35C7BD-2C00-CF17-CAE4-B58BF48D81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7874C10-FB16-2805-75F9-9B62A9F490ED}"/>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3790993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1E07-F403-824A-A8CE-F089333C55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9222F-1DF3-6EE4-06BC-3D88991868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32BD0D-3FF0-828A-8654-862FACDC22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721B0B-4CAB-22C3-29DC-8742C2A1A3F9}"/>
              </a:ext>
            </a:extLst>
          </p:cNvPr>
          <p:cNvSpPr>
            <a:spLocks noGrp="1"/>
          </p:cNvSpPr>
          <p:nvPr>
            <p:ph type="dt" sz="half" idx="10"/>
          </p:nvPr>
        </p:nvSpPr>
        <p:spPr/>
        <p:txBody>
          <a:bodyPr/>
          <a:lstStyle/>
          <a:p>
            <a:fld id="{1AFC2589-C73F-7343-B0AE-3691D10BCD04}" type="datetimeFigureOut">
              <a:rPr lang="en-US" smtClean="0"/>
              <a:t>8/29/2023</a:t>
            </a:fld>
            <a:endParaRPr lang="en-US"/>
          </a:p>
        </p:txBody>
      </p:sp>
      <p:sp>
        <p:nvSpPr>
          <p:cNvPr id="6" name="Footer Placeholder 5">
            <a:extLst>
              <a:ext uri="{FF2B5EF4-FFF2-40B4-BE49-F238E27FC236}">
                <a16:creationId xmlns:a16="http://schemas.microsoft.com/office/drawing/2014/main" id="{54456C19-A8CC-5AF0-B0D2-3C3DA03431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11DDEA6-E979-9FE6-9AEB-63AA1DC7A920}"/>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1387380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AA5E-6675-4853-4057-9B22CFB257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CDA5A-06EA-8C78-8CDC-5AE4868D6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3E980F-C6EB-F1DE-37FF-A8CD95373A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328D68-E04C-9F1D-F5DC-1937C9817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6F7C03-3874-F53F-A894-2FFA3D9D33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CDB7A-EC16-CFB3-A31B-956DA35EA079}"/>
              </a:ext>
            </a:extLst>
          </p:cNvPr>
          <p:cNvSpPr>
            <a:spLocks noGrp="1"/>
          </p:cNvSpPr>
          <p:nvPr>
            <p:ph type="dt" sz="half" idx="10"/>
          </p:nvPr>
        </p:nvSpPr>
        <p:spPr/>
        <p:txBody>
          <a:bodyPr/>
          <a:lstStyle/>
          <a:p>
            <a:fld id="{1AFC2589-C73F-7343-B0AE-3691D10BCD04}" type="datetimeFigureOut">
              <a:rPr lang="en-US" smtClean="0"/>
              <a:t>8/29/2023</a:t>
            </a:fld>
            <a:endParaRPr lang="en-US"/>
          </a:p>
        </p:txBody>
      </p:sp>
      <p:sp>
        <p:nvSpPr>
          <p:cNvPr id="8" name="Footer Placeholder 7">
            <a:extLst>
              <a:ext uri="{FF2B5EF4-FFF2-40B4-BE49-F238E27FC236}">
                <a16:creationId xmlns:a16="http://schemas.microsoft.com/office/drawing/2014/main" id="{E54FDF78-F6C0-A7EF-0F9F-3C9DFF8ED5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E208189-AD78-DD1B-7262-37B23961825A}"/>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39253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7CBC3-F193-AC84-B4CF-942EEE354E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0B873E-1D54-8201-D3DC-D20F8CB7D263}"/>
              </a:ext>
            </a:extLst>
          </p:cNvPr>
          <p:cNvSpPr>
            <a:spLocks noGrp="1"/>
          </p:cNvSpPr>
          <p:nvPr>
            <p:ph type="dt" sz="half" idx="10"/>
          </p:nvPr>
        </p:nvSpPr>
        <p:spPr/>
        <p:txBody>
          <a:bodyPr/>
          <a:lstStyle/>
          <a:p>
            <a:fld id="{1AFC2589-C73F-7343-B0AE-3691D10BCD04}" type="datetimeFigureOut">
              <a:rPr lang="en-US" smtClean="0"/>
              <a:t>8/29/2023</a:t>
            </a:fld>
            <a:endParaRPr lang="en-US"/>
          </a:p>
        </p:txBody>
      </p:sp>
      <p:sp>
        <p:nvSpPr>
          <p:cNvPr id="4" name="Footer Placeholder 3">
            <a:extLst>
              <a:ext uri="{FF2B5EF4-FFF2-40B4-BE49-F238E27FC236}">
                <a16:creationId xmlns:a16="http://schemas.microsoft.com/office/drawing/2014/main" id="{9809436F-7F24-6655-38FB-8A63D8B193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5A44FC3-3D6B-7739-4E5C-96D6491C3111}"/>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1040766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785914-8642-8D4C-DC83-A8DA39BA4BC8}"/>
              </a:ext>
            </a:extLst>
          </p:cNvPr>
          <p:cNvSpPr>
            <a:spLocks noGrp="1"/>
          </p:cNvSpPr>
          <p:nvPr>
            <p:ph type="dt" sz="half" idx="10"/>
          </p:nvPr>
        </p:nvSpPr>
        <p:spPr/>
        <p:txBody>
          <a:bodyPr/>
          <a:lstStyle/>
          <a:p>
            <a:fld id="{1AFC2589-C73F-7343-B0AE-3691D10BCD04}" type="datetimeFigureOut">
              <a:rPr lang="en-US" smtClean="0"/>
              <a:t>8/29/2023</a:t>
            </a:fld>
            <a:endParaRPr lang="en-US"/>
          </a:p>
        </p:txBody>
      </p:sp>
      <p:sp>
        <p:nvSpPr>
          <p:cNvPr id="3" name="Footer Placeholder 2">
            <a:extLst>
              <a:ext uri="{FF2B5EF4-FFF2-40B4-BE49-F238E27FC236}">
                <a16:creationId xmlns:a16="http://schemas.microsoft.com/office/drawing/2014/main" id="{17797C95-1C03-6A23-0843-DB9777E5584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523D2B4-19AD-599C-B8FD-B1201D6D94F4}"/>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415055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A10A-08AA-AA7F-FE45-55A7FF3E9B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E8C1D1-90FD-C54D-1A1C-0A0446906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79BE91-9818-D08C-B941-FFA04509FE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7D0A5-E902-2D47-6785-A6E1BCC8F55C}"/>
              </a:ext>
            </a:extLst>
          </p:cNvPr>
          <p:cNvSpPr>
            <a:spLocks noGrp="1"/>
          </p:cNvSpPr>
          <p:nvPr>
            <p:ph type="dt" sz="half" idx="10"/>
          </p:nvPr>
        </p:nvSpPr>
        <p:spPr/>
        <p:txBody>
          <a:bodyPr/>
          <a:lstStyle/>
          <a:p>
            <a:fld id="{1AFC2589-C73F-7343-B0AE-3691D10BCD04}" type="datetimeFigureOut">
              <a:rPr lang="en-US" smtClean="0"/>
              <a:t>8/29/2023</a:t>
            </a:fld>
            <a:endParaRPr lang="en-US"/>
          </a:p>
        </p:txBody>
      </p:sp>
      <p:sp>
        <p:nvSpPr>
          <p:cNvPr id="6" name="Footer Placeholder 5">
            <a:extLst>
              <a:ext uri="{FF2B5EF4-FFF2-40B4-BE49-F238E27FC236}">
                <a16:creationId xmlns:a16="http://schemas.microsoft.com/office/drawing/2014/main" id="{8C198598-2D1B-AEB4-960F-183E69928F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DD54D74-885E-01F8-5836-C5AB90A02B89}"/>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399052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CF33-0463-0689-7681-54909C9B0E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32D50D-71F9-7AC6-77F8-082CE7BDBE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088689-6D39-17DF-CA0D-8BF2D26BA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912C1-B5F3-C693-C0B3-4F3D1DFAB538}"/>
              </a:ext>
            </a:extLst>
          </p:cNvPr>
          <p:cNvSpPr>
            <a:spLocks noGrp="1"/>
          </p:cNvSpPr>
          <p:nvPr>
            <p:ph type="dt" sz="half" idx="10"/>
          </p:nvPr>
        </p:nvSpPr>
        <p:spPr/>
        <p:txBody>
          <a:bodyPr/>
          <a:lstStyle/>
          <a:p>
            <a:fld id="{1AFC2589-C73F-7343-B0AE-3691D10BCD04}" type="datetimeFigureOut">
              <a:rPr lang="en-US" smtClean="0"/>
              <a:t>8/29/2023</a:t>
            </a:fld>
            <a:endParaRPr lang="en-US"/>
          </a:p>
        </p:txBody>
      </p:sp>
      <p:sp>
        <p:nvSpPr>
          <p:cNvPr id="6" name="Footer Placeholder 5">
            <a:extLst>
              <a:ext uri="{FF2B5EF4-FFF2-40B4-BE49-F238E27FC236}">
                <a16:creationId xmlns:a16="http://schemas.microsoft.com/office/drawing/2014/main" id="{1F43E9C4-686C-5F7A-3729-7B98D5289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E3D6993-69F2-7D97-6FB5-D585963583B8}"/>
              </a:ext>
            </a:extLst>
          </p:cNvPr>
          <p:cNvSpPr>
            <a:spLocks noGrp="1"/>
          </p:cNvSpPr>
          <p:nvPr>
            <p:ph type="sldNum" sz="quarter" idx="12"/>
          </p:nvPr>
        </p:nvSpPr>
        <p:spPr/>
        <p:txBody>
          <a:bodyPr/>
          <a:lstStyle/>
          <a:p>
            <a:fld id="{A0CD8D6A-9200-C54B-A6DE-C1FC3546757E}" type="slidenum">
              <a:rPr lang="en-US" smtClean="0"/>
              <a:t>‹#›</a:t>
            </a:fld>
            <a:endParaRPr lang="en-US"/>
          </a:p>
        </p:txBody>
      </p:sp>
    </p:spTree>
    <p:extLst>
      <p:ext uri="{BB962C8B-B14F-4D97-AF65-F5344CB8AC3E}">
        <p14:creationId xmlns:p14="http://schemas.microsoft.com/office/powerpoint/2010/main" val="3982919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78EE2E-0E83-2703-EF0C-72F00BD3DF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4BE164A-6003-C08F-DE07-493CCA0441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AB62AAD-FA63-FF78-DABB-3FEC4BE3FB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FC2589-C73F-7343-B0AE-3691D10BCD04}" type="datetimeFigureOut">
              <a:rPr lang="en-US" smtClean="0"/>
              <a:t>8/29/2023</a:t>
            </a:fld>
            <a:endParaRPr lang="en-US"/>
          </a:p>
        </p:txBody>
      </p:sp>
      <p:sp>
        <p:nvSpPr>
          <p:cNvPr id="6" name="Slide Number Placeholder 5">
            <a:extLst>
              <a:ext uri="{FF2B5EF4-FFF2-40B4-BE49-F238E27FC236}">
                <a16:creationId xmlns:a16="http://schemas.microsoft.com/office/drawing/2014/main" id="{B930017E-448C-534A-FA1B-D6C09ACEF8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D8D6A-9200-C54B-A6DE-C1FC3546757E}" type="slidenum">
              <a:rPr lang="en-US" smtClean="0"/>
              <a:t>‹#›</a:t>
            </a:fld>
            <a:endParaRPr lang="en-US"/>
          </a:p>
        </p:txBody>
      </p:sp>
    </p:spTree>
    <p:extLst>
      <p:ext uri="{BB962C8B-B14F-4D97-AF65-F5344CB8AC3E}">
        <p14:creationId xmlns:p14="http://schemas.microsoft.com/office/powerpoint/2010/main" val="2531996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b="0" i="0" kern="1200">
          <a:solidFill>
            <a:schemeClr val="tx1"/>
          </a:solidFill>
          <a:latin typeface="FS Albert Pro Light" panose="0200050304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flowjo@bd.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7.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5.xml"/><Relationship Id="rId7" Type="http://schemas.openxmlformats.org/officeDocument/2006/relationships/image" Target="../media/image18.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40.tiff"/><Relationship Id="rId4" Type="http://schemas.openxmlformats.org/officeDocument/2006/relationships/image" Target="../media/image39.tiff"/></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A428-D852-4DB9-938E-0B8074E3A2F6}"/>
              </a:ext>
            </a:extLst>
          </p:cNvPr>
          <p:cNvSpPr>
            <a:spLocks noGrp="1"/>
          </p:cNvSpPr>
          <p:nvPr>
            <p:ph type="title"/>
          </p:nvPr>
        </p:nvSpPr>
        <p:spPr>
          <a:xfrm>
            <a:off x="990600" y="2105111"/>
            <a:ext cx="10951029" cy="4216175"/>
          </a:xfrm>
        </p:spPr>
        <p:txBody>
          <a:bodyPr>
            <a:normAutofit fontScale="90000"/>
          </a:bodyPr>
          <a:lstStyle/>
          <a:p>
            <a:pPr>
              <a:lnSpc>
                <a:spcPct val="130000"/>
              </a:lnSpc>
            </a:pPr>
            <a:r>
              <a:rPr lang="en-US" sz="4500" dirty="0">
                <a:solidFill>
                  <a:srgbClr val="0000FF"/>
                </a:solidFill>
                <a:latin typeface="Verdana" panose="020B0604030504040204" pitchFamily="34" charset="0"/>
                <a:ea typeface="Verdana" panose="020B0604030504040204" pitchFamily="34" charset="0"/>
                <a:cs typeface="Verdana" panose="020B0604030504040204" pitchFamily="34" charset="0"/>
              </a:rPr>
              <a:t>TMEDS Discovery Meeting: </a:t>
            </a:r>
            <a:br>
              <a:rPr lang="en-US" sz="4500" dirty="0">
                <a:solidFill>
                  <a:srgbClr val="0000FF"/>
                </a:solidFill>
                <a:latin typeface="Verdana" panose="020B0604030504040204" pitchFamily="34" charset="0"/>
                <a:ea typeface="Verdana" panose="020B0604030504040204" pitchFamily="34" charset="0"/>
                <a:cs typeface="Verdana" panose="020B0604030504040204" pitchFamily="34" charset="0"/>
              </a:rPr>
            </a:br>
            <a:r>
              <a:rPr lang="en-US" sz="4500" dirty="0">
                <a:solidFill>
                  <a:srgbClr val="0000FF"/>
                </a:solidFill>
                <a:latin typeface="Verdana" panose="020B0604030504040204" pitchFamily="34" charset="0"/>
                <a:ea typeface="Verdana" panose="020B0604030504040204" pitchFamily="34" charset="0"/>
                <a:cs typeface="Verdana" panose="020B0604030504040204" pitchFamily="34" charset="0"/>
              </a:rPr>
              <a:t>Basics </a:t>
            </a:r>
            <a:r>
              <a:rPr lang="en-US" sz="4500">
                <a:solidFill>
                  <a:srgbClr val="0000FF"/>
                </a:solidFill>
                <a:latin typeface="Verdana" panose="020B0604030504040204" pitchFamily="34" charset="0"/>
                <a:ea typeface="Verdana" panose="020B0604030504040204" pitchFamily="34" charset="0"/>
                <a:cs typeface="Verdana" panose="020B0604030504040204" pitchFamily="34" charset="0"/>
              </a:rPr>
              <a:t>of flow </a:t>
            </a:r>
            <a:r>
              <a:rPr lang="en-US" sz="4500" dirty="0">
                <a:solidFill>
                  <a:srgbClr val="0000FF"/>
                </a:solidFill>
                <a:latin typeface="Verdana" panose="020B0604030504040204" pitchFamily="34" charset="0"/>
                <a:ea typeface="Verdana" panose="020B0604030504040204" pitchFamily="34" charset="0"/>
                <a:cs typeface="Verdana" panose="020B0604030504040204" pitchFamily="34" charset="0"/>
              </a:rPr>
              <a:t>data analysis</a:t>
            </a:r>
            <a:br>
              <a:rPr lang="en-US" sz="4500" dirty="0">
                <a:solidFill>
                  <a:srgbClr val="007B88"/>
                </a:solidFill>
                <a:latin typeface="Verdana" panose="020B0604030504040204" pitchFamily="34" charset="0"/>
                <a:ea typeface="Verdana" panose="020B0604030504040204" pitchFamily="34" charset="0"/>
                <a:cs typeface="Verdana" panose="020B0604030504040204" pitchFamily="34" charset="0"/>
              </a:rPr>
            </a:br>
            <a:br>
              <a:rPr lang="en-US" sz="4500" dirty="0">
                <a:solidFill>
                  <a:srgbClr val="007B88"/>
                </a:solidFill>
                <a:latin typeface="Verdana" panose="020B0604030504040204" pitchFamily="34" charset="0"/>
                <a:ea typeface="Verdana" panose="020B0604030504040204" pitchFamily="34" charset="0"/>
                <a:cs typeface="Verdana" panose="020B0604030504040204" pitchFamily="34" charset="0"/>
              </a:rPr>
            </a:br>
            <a: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John Quinn Ph.D.</a:t>
            </a:r>
            <a:b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br>
            <a: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Director of Science and Product Development</a:t>
            </a:r>
            <a:b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br>
            <a: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BDB Informatics (FlowJo)</a:t>
            </a:r>
            <a:b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br>
            <a:r>
              <a:rPr lang="en-US" sz="20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john.flowjo@bd.com</a:t>
            </a:r>
            <a:b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br>
            <a:endParaRPr lang="en-US" sz="2000" u="sng" dirty="0">
              <a:solidFill>
                <a:srgbClr val="0000FF"/>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2936" y="361372"/>
            <a:ext cx="2360470" cy="636155"/>
          </a:xfrm>
          <a:prstGeom prst="rect">
            <a:avLst/>
          </a:prstGeom>
        </p:spPr>
      </p:pic>
    </p:spTree>
    <p:extLst>
      <p:ext uri="{BB962C8B-B14F-4D97-AF65-F5344CB8AC3E}">
        <p14:creationId xmlns:p14="http://schemas.microsoft.com/office/powerpoint/2010/main" val="1489827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EE8A7-1A33-E5D7-7DBA-E637D5EC5EB3}"/>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Transforms</a:t>
            </a:r>
          </a:p>
        </p:txBody>
      </p:sp>
      <p:graphicFrame>
        <p:nvGraphicFramePr>
          <p:cNvPr id="22" name="Content Placeholder 2">
            <a:extLst>
              <a:ext uri="{FF2B5EF4-FFF2-40B4-BE49-F238E27FC236}">
                <a16:creationId xmlns:a16="http://schemas.microsoft.com/office/drawing/2014/main" id="{B79C63FC-02F7-735D-24C6-BA957E823F2B}"/>
              </a:ext>
            </a:extLst>
          </p:cNvPr>
          <p:cNvGraphicFramePr>
            <a:graphicFrameLocks noGrp="1"/>
          </p:cNvGraphicFramePr>
          <p:nvPr>
            <p:ph idx="1"/>
            <p:extLst>
              <p:ext uri="{D42A27DB-BD31-4B8C-83A1-F6EECF244321}">
                <p14:modId xmlns:p14="http://schemas.microsoft.com/office/powerpoint/2010/main" val="9423266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641C632-9085-17BE-6014-A756E456E493}"/>
              </a:ext>
            </a:extLst>
          </p:cNvPr>
          <p:cNvSpPr/>
          <p:nvPr/>
        </p:nvSpPr>
        <p:spPr>
          <a:xfrm>
            <a:off x="5948413" y="975226"/>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943D25DC-E37F-6BD2-922C-4D5F88CFC367}"/>
              </a:ext>
            </a:extLst>
          </p:cNvPr>
          <p:cNvCxnSpPr/>
          <p:nvPr/>
        </p:nvCxnSpPr>
        <p:spPr>
          <a:xfrm flipV="1">
            <a:off x="6096000" y="1130300"/>
            <a:ext cx="533400" cy="6223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731303-7709-DA67-8ECD-6E465DCEDB1B}"/>
              </a:ext>
            </a:extLst>
          </p:cNvPr>
          <p:cNvSpPr/>
          <p:nvPr/>
        </p:nvSpPr>
        <p:spPr>
          <a:xfrm>
            <a:off x="6004763" y="4847894"/>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D9DFD5F-9231-232E-9E39-4C36F81E059B}"/>
              </a:ext>
            </a:extLst>
          </p:cNvPr>
          <p:cNvSpPr/>
          <p:nvPr/>
        </p:nvSpPr>
        <p:spPr>
          <a:xfrm>
            <a:off x="6010576" y="2939599"/>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c 10">
            <a:extLst>
              <a:ext uri="{FF2B5EF4-FFF2-40B4-BE49-F238E27FC236}">
                <a16:creationId xmlns:a16="http://schemas.microsoft.com/office/drawing/2014/main" id="{B9C68F1D-EA97-AF5E-605A-146D787F76EB}"/>
              </a:ext>
            </a:extLst>
          </p:cNvPr>
          <p:cNvSpPr/>
          <p:nvPr/>
        </p:nvSpPr>
        <p:spPr>
          <a:xfrm rot="5400000">
            <a:off x="5696569" y="2445672"/>
            <a:ext cx="866274" cy="1322635"/>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ED3E067-7F40-D024-3541-7055AF83F7B4}"/>
              </a:ext>
            </a:extLst>
          </p:cNvPr>
          <p:cNvSpPr/>
          <p:nvPr/>
        </p:nvSpPr>
        <p:spPr>
          <a:xfrm rot="5400000">
            <a:off x="6074184" y="4670844"/>
            <a:ext cx="717806"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A72ADA79-7FEC-11C3-A9F8-8585E14BE91C}"/>
              </a:ext>
            </a:extLst>
          </p:cNvPr>
          <p:cNvSpPr/>
          <p:nvPr/>
        </p:nvSpPr>
        <p:spPr>
          <a:xfrm rot="16200000">
            <a:off x="6058901" y="5319506"/>
            <a:ext cx="579518"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A64E086-8E53-487A-2467-1AB9779F35F1}"/>
              </a:ext>
            </a:extLst>
          </p:cNvPr>
          <p:cNvCxnSpPr>
            <a:stCxn id="15" idx="2"/>
            <a:endCxn id="13" idx="2"/>
          </p:cNvCxnSpPr>
          <p:nvPr/>
        </p:nvCxnSpPr>
        <p:spPr>
          <a:xfrm flipV="1">
            <a:off x="6331110" y="5302123"/>
            <a:ext cx="123693" cy="1730"/>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CFFE9F2-D7CC-B0C6-2CA9-F877081B7E94}"/>
              </a:ext>
            </a:extLst>
          </p:cNvPr>
          <p:cNvPicPr>
            <a:picLocks noChangeAspect="1"/>
          </p:cNvPicPr>
          <p:nvPr/>
        </p:nvPicPr>
        <p:blipFill>
          <a:blip r:embed="rId7"/>
          <a:stretch>
            <a:fillRect/>
          </a:stretch>
        </p:blipFill>
        <p:spPr>
          <a:xfrm>
            <a:off x="8544902" y="215309"/>
            <a:ext cx="3468560" cy="3074581"/>
          </a:xfrm>
          <a:prstGeom prst="rect">
            <a:avLst/>
          </a:prstGeom>
        </p:spPr>
      </p:pic>
    </p:spTree>
    <p:extLst>
      <p:ext uri="{BB962C8B-B14F-4D97-AF65-F5344CB8AC3E}">
        <p14:creationId xmlns:p14="http://schemas.microsoft.com/office/powerpoint/2010/main" val="3174940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EE8A7-1A33-E5D7-7DBA-E637D5EC5EB3}"/>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Transforms</a:t>
            </a:r>
          </a:p>
        </p:txBody>
      </p:sp>
      <p:graphicFrame>
        <p:nvGraphicFramePr>
          <p:cNvPr id="22" name="Content Placeholder 2">
            <a:extLst>
              <a:ext uri="{FF2B5EF4-FFF2-40B4-BE49-F238E27FC236}">
                <a16:creationId xmlns:a16="http://schemas.microsoft.com/office/drawing/2014/main" id="{B79C63FC-02F7-735D-24C6-BA957E823F2B}"/>
              </a:ext>
            </a:extLst>
          </p:cNvPr>
          <p:cNvGraphicFramePr>
            <a:graphicFrameLocks noGrp="1"/>
          </p:cNvGraphicFramePr>
          <p:nvPr>
            <p:ph idx="1"/>
            <p:extLst>
              <p:ext uri="{D42A27DB-BD31-4B8C-83A1-F6EECF244321}">
                <p14:modId xmlns:p14="http://schemas.microsoft.com/office/powerpoint/2010/main" val="95957467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641C632-9085-17BE-6014-A756E456E493}"/>
              </a:ext>
            </a:extLst>
          </p:cNvPr>
          <p:cNvSpPr/>
          <p:nvPr/>
        </p:nvSpPr>
        <p:spPr>
          <a:xfrm>
            <a:off x="5948413" y="975226"/>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943D25DC-E37F-6BD2-922C-4D5F88CFC367}"/>
              </a:ext>
            </a:extLst>
          </p:cNvPr>
          <p:cNvCxnSpPr/>
          <p:nvPr/>
        </p:nvCxnSpPr>
        <p:spPr>
          <a:xfrm flipV="1">
            <a:off x="6096000" y="1130300"/>
            <a:ext cx="533400" cy="6223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731303-7709-DA67-8ECD-6E465DCEDB1B}"/>
              </a:ext>
            </a:extLst>
          </p:cNvPr>
          <p:cNvSpPr/>
          <p:nvPr/>
        </p:nvSpPr>
        <p:spPr>
          <a:xfrm>
            <a:off x="6004763" y="4847894"/>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D9DFD5F-9231-232E-9E39-4C36F81E059B}"/>
              </a:ext>
            </a:extLst>
          </p:cNvPr>
          <p:cNvSpPr/>
          <p:nvPr/>
        </p:nvSpPr>
        <p:spPr>
          <a:xfrm>
            <a:off x="6010576" y="2939599"/>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c 10">
            <a:extLst>
              <a:ext uri="{FF2B5EF4-FFF2-40B4-BE49-F238E27FC236}">
                <a16:creationId xmlns:a16="http://schemas.microsoft.com/office/drawing/2014/main" id="{B9C68F1D-EA97-AF5E-605A-146D787F76EB}"/>
              </a:ext>
            </a:extLst>
          </p:cNvPr>
          <p:cNvSpPr/>
          <p:nvPr/>
        </p:nvSpPr>
        <p:spPr>
          <a:xfrm rot="5400000">
            <a:off x="5696569" y="2445672"/>
            <a:ext cx="866274" cy="1322635"/>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ED3E067-7F40-D024-3541-7055AF83F7B4}"/>
              </a:ext>
            </a:extLst>
          </p:cNvPr>
          <p:cNvSpPr/>
          <p:nvPr/>
        </p:nvSpPr>
        <p:spPr>
          <a:xfrm rot="5400000">
            <a:off x="6074184" y="4670844"/>
            <a:ext cx="717806"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A72ADA79-7FEC-11C3-A9F8-8585E14BE91C}"/>
              </a:ext>
            </a:extLst>
          </p:cNvPr>
          <p:cNvSpPr/>
          <p:nvPr/>
        </p:nvSpPr>
        <p:spPr>
          <a:xfrm rot="16200000">
            <a:off x="6058901" y="5319506"/>
            <a:ext cx="579518"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A64E086-8E53-487A-2467-1AB9779F35F1}"/>
              </a:ext>
            </a:extLst>
          </p:cNvPr>
          <p:cNvCxnSpPr>
            <a:stCxn id="15" idx="2"/>
            <a:endCxn id="13" idx="2"/>
          </p:cNvCxnSpPr>
          <p:nvPr/>
        </p:nvCxnSpPr>
        <p:spPr>
          <a:xfrm flipV="1">
            <a:off x="6331110" y="5302123"/>
            <a:ext cx="123693" cy="1730"/>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AC6B000-0563-63C6-07BE-45010BC3A85B}"/>
              </a:ext>
            </a:extLst>
          </p:cNvPr>
          <p:cNvPicPr>
            <a:picLocks noChangeAspect="1"/>
          </p:cNvPicPr>
          <p:nvPr/>
        </p:nvPicPr>
        <p:blipFill>
          <a:blip r:embed="rId7"/>
          <a:stretch>
            <a:fillRect/>
          </a:stretch>
        </p:blipFill>
        <p:spPr>
          <a:xfrm>
            <a:off x="8483600" y="1403156"/>
            <a:ext cx="3623610" cy="3642051"/>
          </a:xfrm>
          <a:prstGeom prst="rect">
            <a:avLst/>
          </a:prstGeom>
        </p:spPr>
      </p:pic>
    </p:spTree>
    <p:extLst>
      <p:ext uri="{BB962C8B-B14F-4D97-AF65-F5344CB8AC3E}">
        <p14:creationId xmlns:p14="http://schemas.microsoft.com/office/powerpoint/2010/main" val="40809030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EE8A7-1A33-E5D7-7DBA-E637D5EC5EB3}"/>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Transforms</a:t>
            </a:r>
          </a:p>
        </p:txBody>
      </p:sp>
      <p:graphicFrame>
        <p:nvGraphicFramePr>
          <p:cNvPr id="22" name="Content Placeholder 2">
            <a:extLst>
              <a:ext uri="{FF2B5EF4-FFF2-40B4-BE49-F238E27FC236}">
                <a16:creationId xmlns:a16="http://schemas.microsoft.com/office/drawing/2014/main" id="{B79C63FC-02F7-735D-24C6-BA957E823F2B}"/>
              </a:ext>
            </a:extLst>
          </p:cNvPr>
          <p:cNvGraphicFramePr>
            <a:graphicFrameLocks noGrp="1"/>
          </p:cNvGraphicFramePr>
          <p:nvPr>
            <p:ph idx="1"/>
            <p:extLst>
              <p:ext uri="{D42A27DB-BD31-4B8C-83A1-F6EECF244321}">
                <p14:modId xmlns:p14="http://schemas.microsoft.com/office/powerpoint/2010/main" val="25014586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641C632-9085-17BE-6014-A756E456E493}"/>
              </a:ext>
            </a:extLst>
          </p:cNvPr>
          <p:cNvSpPr/>
          <p:nvPr/>
        </p:nvSpPr>
        <p:spPr>
          <a:xfrm>
            <a:off x="5948413" y="975226"/>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943D25DC-E37F-6BD2-922C-4D5F88CFC367}"/>
              </a:ext>
            </a:extLst>
          </p:cNvPr>
          <p:cNvCxnSpPr/>
          <p:nvPr/>
        </p:nvCxnSpPr>
        <p:spPr>
          <a:xfrm flipV="1">
            <a:off x="6096000" y="1130300"/>
            <a:ext cx="533400" cy="6223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731303-7709-DA67-8ECD-6E465DCEDB1B}"/>
              </a:ext>
            </a:extLst>
          </p:cNvPr>
          <p:cNvSpPr/>
          <p:nvPr/>
        </p:nvSpPr>
        <p:spPr>
          <a:xfrm>
            <a:off x="6004763" y="4847894"/>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D9DFD5F-9231-232E-9E39-4C36F81E059B}"/>
              </a:ext>
            </a:extLst>
          </p:cNvPr>
          <p:cNvSpPr/>
          <p:nvPr/>
        </p:nvSpPr>
        <p:spPr>
          <a:xfrm>
            <a:off x="6010576" y="2939599"/>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c 10">
            <a:extLst>
              <a:ext uri="{FF2B5EF4-FFF2-40B4-BE49-F238E27FC236}">
                <a16:creationId xmlns:a16="http://schemas.microsoft.com/office/drawing/2014/main" id="{B9C68F1D-EA97-AF5E-605A-146D787F76EB}"/>
              </a:ext>
            </a:extLst>
          </p:cNvPr>
          <p:cNvSpPr/>
          <p:nvPr/>
        </p:nvSpPr>
        <p:spPr>
          <a:xfrm rot="5400000">
            <a:off x="5696569" y="2445672"/>
            <a:ext cx="866274" cy="1322635"/>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ED3E067-7F40-D024-3541-7055AF83F7B4}"/>
              </a:ext>
            </a:extLst>
          </p:cNvPr>
          <p:cNvSpPr/>
          <p:nvPr/>
        </p:nvSpPr>
        <p:spPr>
          <a:xfrm rot="5400000">
            <a:off x="6074184" y="4670844"/>
            <a:ext cx="717806"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A72ADA79-7FEC-11C3-A9F8-8585E14BE91C}"/>
              </a:ext>
            </a:extLst>
          </p:cNvPr>
          <p:cNvSpPr/>
          <p:nvPr/>
        </p:nvSpPr>
        <p:spPr>
          <a:xfrm rot="16200000">
            <a:off x="6058901" y="5319506"/>
            <a:ext cx="579518"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A64E086-8E53-487A-2467-1AB9779F35F1}"/>
              </a:ext>
            </a:extLst>
          </p:cNvPr>
          <p:cNvCxnSpPr>
            <a:stCxn id="15" idx="2"/>
            <a:endCxn id="13" idx="2"/>
          </p:cNvCxnSpPr>
          <p:nvPr/>
        </p:nvCxnSpPr>
        <p:spPr>
          <a:xfrm flipV="1">
            <a:off x="6331110" y="5302123"/>
            <a:ext cx="123693" cy="1730"/>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4E0A58A-0CF0-39D8-75C9-E1034338F2FA}"/>
              </a:ext>
            </a:extLst>
          </p:cNvPr>
          <p:cNvPicPr>
            <a:picLocks noChangeAspect="1"/>
          </p:cNvPicPr>
          <p:nvPr/>
        </p:nvPicPr>
        <p:blipFill>
          <a:blip r:embed="rId7"/>
          <a:stretch>
            <a:fillRect/>
          </a:stretch>
        </p:blipFill>
        <p:spPr>
          <a:xfrm>
            <a:off x="8485149" y="3073399"/>
            <a:ext cx="3690754" cy="3574015"/>
          </a:xfrm>
          <a:prstGeom prst="rect">
            <a:avLst/>
          </a:prstGeom>
        </p:spPr>
      </p:pic>
      <p:pic>
        <p:nvPicPr>
          <p:cNvPr id="5" name="Picture 4">
            <a:extLst>
              <a:ext uri="{FF2B5EF4-FFF2-40B4-BE49-F238E27FC236}">
                <a16:creationId xmlns:a16="http://schemas.microsoft.com/office/drawing/2014/main" id="{F83E0794-2355-970F-9963-490D3BC1759A}"/>
              </a:ext>
            </a:extLst>
          </p:cNvPr>
          <p:cNvPicPr>
            <a:picLocks noChangeAspect="1"/>
          </p:cNvPicPr>
          <p:nvPr/>
        </p:nvPicPr>
        <p:blipFill>
          <a:blip r:embed="rId8"/>
          <a:stretch>
            <a:fillRect/>
          </a:stretch>
        </p:blipFill>
        <p:spPr>
          <a:xfrm>
            <a:off x="8327000" y="787032"/>
            <a:ext cx="3703166" cy="2070017"/>
          </a:xfrm>
          <a:prstGeom prst="rect">
            <a:avLst/>
          </a:prstGeom>
        </p:spPr>
      </p:pic>
      <p:sp>
        <p:nvSpPr>
          <p:cNvPr id="12" name="TextBox 11">
            <a:extLst>
              <a:ext uri="{FF2B5EF4-FFF2-40B4-BE49-F238E27FC236}">
                <a16:creationId xmlns:a16="http://schemas.microsoft.com/office/drawing/2014/main" id="{9317BC47-0ADE-0256-5085-8941CC867985}"/>
              </a:ext>
            </a:extLst>
          </p:cNvPr>
          <p:cNvSpPr txBox="1"/>
          <p:nvPr/>
        </p:nvSpPr>
        <p:spPr>
          <a:xfrm>
            <a:off x="6861411" y="5593014"/>
            <a:ext cx="2066689" cy="1200329"/>
          </a:xfrm>
          <a:prstGeom prst="rect">
            <a:avLst/>
          </a:prstGeom>
          <a:noFill/>
        </p:spPr>
        <p:txBody>
          <a:bodyPr wrap="square">
            <a:spAutoFit/>
          </a:bodyPr>
          <a:lstStyle/>
          <a:p>
            <a:pPr lvl="1"/>
            <a:r>
              <a:rPr lang="en-US" dirty="0"/>
              <a:t>Bi-exponential</a:t>
            </a:r>
          </a:p>
          <a:p>
            <a:pPr lvl="1"/>
            <a:r>
              <a:rPr lang="en-US" dirty="0" err="1"/>
              <a:t>Hyperlog</a:t>
            </a:r>
            <a:endParaRPr lang="en-US" dirty="0"/>
          </a:p>
          <a:p>
            <a:pPr lvl="1"/>
            <a:r>
              <a:rPr lang="en-US" dirty="0" err="1"/>
              <a:t>Arcsin</a:t>
            </a:r>
            <a:endParaRPr lang="en-US" dirty="0"/>
          </a:p>
          <a:p>
            <a:pPr lvl="1"/>
            <a:r>
              <a:rPr lang="en-US" dirty="0" err="1"/>
              <a:t>Arcsinh</a:t>
            </a:r>
            <a:endParaRPr lang="en-US" dirty="0"/>
          </a:p>
        </p:txBody>
      </p:sp>
    </p:spTree>
    <p:extLst>
      <p:ext uri="{BB962C8B-B14F-4D97-AF65-F5344CB8AC3E}">
        <p14:creationId xmlns:p14="http://schemas.microsoft.com/office/powerpoint/2010/main" val="1439213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F131CC-A61E-0D27-59D9-C6AF4D1E5DC0}"/>
              </a:ext>
            </a:extLst>
          </p:cNvPr>
          <p:cNvSpPr>
            <a:spLocks noGrp="1"/>
          </p:cNvSpPr>
          <p:nvPr>
            <p:ph type="title"/>
          </p:nvPr>
        </p:nvSpPr>
        <p:spPr>
          <a:xfrm>
            <a:off x="524741" y="620392"/>
            <a:ext cx="3808268" cy="5504688"/>
          </a:xfrm>
        </p:spPr>
        <p:txBody>
          <a:bodyPr>
            <a:normAutofit/>
          </a:bodyPr>
          <a:lstStyle/>
          <a:p>
            <a:r>
              <a:rPr lang="en-US" sz="5100">
                <a:solidFill>
                  <a:schemeClr val="bg1"/>
                </a:solidFill>
              </a:rPr>
              <a:t>Population Identification</a:t>
            </a:r>
          </a:p>
        </p:txBody>
      </p:sp>
      <p:graphicFrame>
        <p:nvGraphicFramePr>
          <p:cNvPr id="5" name="Content Placeholder 2">
            <a:extLst>
              <a:ext uri="{FF2B5EF4-FFF2-40B4-BE49-F238E27FC236}">
                <a16:creationId xmlns:a16="http://schemas.microsoft.com/office/drawing/2014/main" id="{6AD2E7A3-E390-A84D-60FE-3A1F44E76566}"/>
              </a:ext>
            </a:extLst>
          </p:cNvPr>
          <p:cNvGraphicFramePr>
            <a:graphicFrameLocks noGrp="1"/>
          </p:cNvGraphicFramePr>
          <p:nvPr>
            <p:ph idx="1"/>
            <p:extLst>
              <p:ext uri="{D42A27DB-BD31-4B8C-83A1-F6EECF244321}">
                <p14:modId xmlns:p14="http://schemas.microsoft.com/office/powerpoint/2010/main" val="252074390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3325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B7CD-A7C1-B8CA-CC08-9A7DEA18AB88}"/>
              </a:ext>
            </a:extLst>
          </p:cNvPr>
          <p:cNvSpPr>
            <a:spLocks noGrp="1"/>
          </p:cNvSpPr>
          <p:nvPr>
            <p:ph type="title"/>
          </p:nvPr>
        </p:nvSpPr>
        <p:spPr/>
        <p:txBody>
          <a:bodyPr/>
          <a:lstStyle/>
          <a:p>
            <a:r>
              <a:rPr lang="en-US" dirty="0"/>
              <a:t>Clean up vs. time</a:t>
            </a:r>
          </a:p>
        </p:txBody>
      </p:sp>
      <p:pic>
        <p:nvPicPr>
          <p:cNvPr id="6" name="Picture 5">
            <a:extLst>
              <a:ext uri="{FF2B5EF4-FFF2-40B4-BE49-F238E27FC236}">
                <a16:creationId xmlns:a16="http://schemas.microsoft.com/office/drawing/2014/main" id="{F6783468-924C-035D-BDDD-1BFEDB776CBB}"/>
              </a:ext>
            </a:extLst>
          </p:cNvPr>
          <p:cNvPicPr>
            <a:picLocks noChangeAspect="1"/>
          </p:cNvPicPr>
          <p:nvPr/>
        </p:nvPicPr>
        <p:blipFill>
          <a:blip r:embed="rId2"/>
          <a:stretch>
            <a:fillRect/>
          </a:stretch>
        </p:blipFill>
        <p:spPr>
          <a:xfrm>
            <a:off x="1245641" y="1509035"/>
            <a:ext cx="2685903" cy="2554884"/>
          </a:xfrm>
          <a:prstGeom prst="rect">
            <a:avLst/>
          </a:prstGeom>
        </p:spPr>
      </p:pic>
      <p:pic>
        <p:nvPicPr>
          <p:cNvPr id="8" name="Picture 7">
            <a:extLst>
              <a:ext uri="{FF2B5EF4-FFF2-40B4-BE49-F238E27FC236}">
                <a16:creationId xmlns:a16="http://schemas.microsoft.com/office/drawing/2014/main" id="{C51FEE7D-788A-2B62-3571-86AEFFB9D626}"/>
              </a:ext>
            </a:extLst>
          </p:cNvPr>
          <p:cNvPicPr>
            <a:picLocks noChangeAspect="1"/>
          </p:cNvPicPr>
          <p:nvPr/>
        </p:nvPicPr>
        <p:blipFill>
          <a:blip r:embed="rId3"/>
          <a:stretch>
            <a:fillRect/>
          </a:stretch>
        </p:blipFill>
        <p:spPr>
          <a:xfrm>
            <a:off x="1192480" y="4063919"/>
            <a:ext cx="2792227" cy="2656021"/>
          </a:xfrm>
          <a:prstGeom prst="rect">
            <a:avLst/>
          </a:prstGeom>
        </p:spPr>
      </p:pic>
      <p:pic>
        <p:nvPicPr>
          <p:cNvPr id="9" name="Picture 8">
            <a:extLst>
              <a:ext uri="{FF2B5EF4-FFF2-40B4-BE49-F238E27FC236}">
                <a16:creationId xmlns:a16="http://schemas.microsoft.com/office/drawing/2014/main" id="{F52B8BDF-2459-9985-F4B2-2F5422F6E4B7}"/>
              </a:ext>
            </a:extLst>
          </p:cNvPr>
          <p:cNvPicPr>
            <a:picLocks noChangeAspect="1"/>
          </p:cNvPicPr>
          <p:nvPr/>
        </p:nvPicPr>
        <p:blipFill>
          <a:blip r:embed="rId4"/>
          <a:stretch>
            <a:fillRect/>
          </a:stretch>
        </p:blipFill>
        <p:spPr>
          <a:xfrm>
            <a:off x="5227395" y="1412212"/>
            <a:ext cx="5703635" cy="2656021"/>
          </a:xfrm>
          <a:prstGeom prst="rect">
            <a:avLst/>
          </a:prstGeom>
        </p:spPr>
      </p:pic>
      <p:sp>
        <p:nvSpPr>
          <p:cNvPr id="10" name="Right Arrow 9">
            <a:extLst>
              <a:ext uri="{FF2B5EF4-FFF2-40B4-BE49-F238E27FC236}">
                <a16:creationId xmlns:a16="http://schemas.microsoft.com/office/drawing/2014/main" id="{FB8BA2C4-8F07-0933-B48D-E4072BF4F4A9}"/>
              </a:ext>
            </a:extLst>
          </p:cNvPr>
          <p:cNvSpPr/>
          <p:nvPr/>
        </p:nvSpPr>
        <p:spPr>
          <a:xfrm>
            <a:off x="4046111" y="2317905"/>
            <a:ext cx="892884" cy="537882"/>
          </a:xfrm>
          <a:prstGeom prst="rightArrow">
            <a:avLst/>
          </a:prstGeom>
          <a:solidFill>
            <a:srgbClr val="333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AE15459-79BB-C7F1-ECE8-DF4B8C3A3A49}"/>
              </a:ext>
            </a:extLst>
          </p:cNvPr>
          <p:cNvPicPr>
            <a:picLocks noChangeAspect="1"/>
          </p:cNvPicPr>
          <p:nvPr/>
        </p:nvPicPr>
        <p:blipFill>
          <a:blip r:embed="rId5"/>
          <a:stretch>
            <a:fillRect/>
          </a:stretch>
        </p:blipFill>
        <p:spPr>
          <a:xfrm>
            <a:off x="5431792" y="4175479"/>
            <a:ext cx="5499238" cy="2560839"/>
          </a:xfrm>
          <a:prstGeom prst="rect">
            <a:avLst/>
          </a:prstGeom>
        </p:spPr>
      </p:pic>
    </p:spTree>
    <p:extLst>
      <p:ext uri="{BB962C8B-B14F-4D97-AF65-F5344CB8AC3E}">
        <p14:creationId xmlns:p14="http://schemas.microsoft.com/office/powerpoint/2010/main" val="194356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11FB-9572-7246-A7D7-977346480F70}"/>
              </a:ext>
            </a:extLst>
          </p:cNvPr>
          <p:cNvSpPr>
            <a:spLocks noGrp="1"/>
          </p:cNvSpPr>
          <p:nvPr>
            <p:ph type="title"/>
          </p:nvPr>
        </p:nvSpPr>
        <p:spPr/>
        <p:txBody>
          <a:bodyPr/>
          <a:lstStyle/>
          <a:p>
            <a:r>
              <a:rPr lang="en-US" dirty="0"/>
              <a:t>Time gating</a:t>
            </a:r>
          </a:p>
        </p:txBody>
      </p:sp>
      <p:sp>
        <p:nvSpPr>
          <p:cNvPr id="3" name="Content Placeholder 2">
            <a:extLst>
              <a:ext uri="{FF2B5EF4-FFF2-40B4-BE49-F238E27FC236}">
                <a16:creationId xmlns:a16="http://schemas.microsoft.com/office/drawing/2014/main" id="{711C9CB4-9522-B080-6EAD-6CBEDB7FB798}"/>
              </a:ext>
            </a:extLst>
          </p:cNvPr>
          <p:cNvSpPr>
            <a:spLocks noGrp="1"/>
          </p:cNvSpPr>
          <p:nvPr>
            <p:ph idx="1"/>
          </p:nvPr>
        </p:nvSpPr>
        <p:spPr>
          <a:xfrm>
            <a:off x="838200" y="1825625"/>
            <a:ext cx="4637442" cy="4351338"/>
          </a:xfrm>
        </p:spPr>
        <p:txBody>
          <a:bodyPr/>
          <a:lstStyle/>
          <a:p>
            <a:r>
              <a:rPr lang="en-US" dirty="0"/>
              <a:t>Manual vs. Algorithms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981490AD-1243-BB78-7491-9F954A908838}"/>
              </a:ext>
            </a:extLst>
          </p:cNvPr>
          <p:cNvPicPr>
            <a:picLocks noChangeAspect="1"/>
          </p:cNvPicPr>
          <p:nvPr/>
        </p:nvPicPr>
        <p:blipFill>
          <a:blip r:embed="rId2"/>
          <a:stretch>
            <a:fillRect/>
          </a:stretch>
        </p:blipFill>
        <p:spPr>
          <a:xfrm>
            <a:off x="6716360" y="3023419"/>
            <a:ext cx="3783456" cy="3663134"/>
          </a:xfrm>
          <a:prstGeom prst="rect">
            <a:avLst/>
          </a:prstGeom>
        </p:spPr>
      </p:pic>
      <p:pic>
        <p:nvPicPr>
          <p:cNvPr id="5" name="Picture 4">
            <a:extLst>
              <a:ext uri="{FF2B5EF4-FFF2-40B4-BE49-F238E27FC236}">
                <a16:creationId xmlns:a16="http://schemas.microsoft.com/office/drawing/2014/main" id="{1C099584-5515-E80E-9E44-79CF28B16A63}"/>
              </a:ext>
            </a:extLst>
          </p:cNvPr>
          <p:cNvPicPr>
            <a:picLocks noChangeAspect="1"/>
          </p:cNvPicPr>
          <p:nvPr/>
        </p:nvPicPr>
        <p:blipFill>
          <a:blip r:embed="rId3"/>
          <a:stretch>
            <a:fillRect/>
          </a:stretch>
        </p:blipFill>
        <p:spPr>
          <a:xfrm>
            <a:off x="5829550" y="0"/>
            <a:ext cx="6310626" cy="3023419"/>
          </a:xfrm>
          <a:prstGeom prst="rect">
            <a:avLst/>
          </a:prstGeom>
        </p:spPr>
      </p:pic>
    </p:spTree>
    <p:extLst>
      <p:ext uri="{BB962C8B-B14F-4D97-AF65-F5344CB8AC3E}">
        <p14:creationId xmlns:p14="http://schemas.microsoft.com/office/powerpoint/2010/main" val="3684919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11FB-9572-7246-A7D7-977346480F70}"/>
              </a:ext>
            </a:extLst>
          </p:cNvPr>
          <p:cNvSpPr>
            <a:spLocks noGrp="1"/>
          </p:cNvSpPr>
          <p:nvPr>
            <p:ph type="title"/>
          </p:nvPr>
        </p:nvSpPr>
        <p:spPr/>
        <p:txBody>
          <a:bodyPr/>
          <a:lstStyle/>
          <a:p>
            <a:r>
              <a:rPr lang="en-US" dirty="0"/>
              <a:t>Time gating</a:t>
            </a:r>
          </a:p>
        </p:txBody>
      </p:sp>
      <p:sp>
        <p:nvSpPr>
          <p:cNvPr id="3" name="Content Placeholder 2">
            <a:extLst>
              <a:ext uri="{FF2B5EF4-FFF2-40B4-BE49-F238E27FC236}">
                <a16:creationId xmlns:a16="http://schemas.microsoft.com/office/drawing/2014/main" id="{711C9CB4-9522-B080-6EAD-6CBEDB7FB798}"/>
              </a:ext>
            </a:extLst>
          </p:cNvPr>
          <p:cNvSpPr>
            <a:spLocks noGrp="1"/>
          </p:cNvSpPr>
          <p:nvPr>
            <p:ph idx="1"/>
          </p:nvPr>
        </p:nvSpPr>
        <p:spPr>
          <a:xfrm>
            <a:off x="838200" y="1825625"/>
            <a:ext cx="4637442" cy="4351338"/>
          </a:xfrm>
        </p:spPr>
        <p:txBody>
          <a:bodyPr/>
          <a:lstStyle/>
          <a:p>
            <a:r>
              <a:rPr lang="en-US" strike="sngStrike" dirty="0"/>
              <a:t>Manual vs</a:t>
            </a:r>
            <a:r>
              <a:rPr lang="en-US" dirty="0"/>
              <a:t>. Algorithms</a:t>
            </a:r>
          </a:p>
          <a:p>
            <a:endParaRPr lang="en-US" dirty="0"/>
          </a:p>
          <a:p>
            <a:pPr marL="0" indent="0">
              <a:buNone/>
            </a:pPr>
            <a:r>
              <a:rPr lang="en-US" dirty="0"/>
              <a:t>Save time, do a better job</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981490AD-1243-BB78-7491-9F954A908838}"/>
              </a:ext>
            </a:extLst>
          </p:cNvPr>
          <p:cNvPicPr>
            <a:picLocks noChangeAspect="1"/>
          </p:cNvPicPr>
          <p:nvPr/>
        </p:nvPicPr>
        <p:blipFill>
          <a:blip r:embed="rId2"/>
          <a:stretch>
            <a:fillRect/>
          </a:stretch>
        </p:blipFill>
        <p:spPr>
          <a:xfrm>
            <a:off x="6716360" y="3023419"/>
            <a:ext cx="3783456" cy="3663134"/>
          </a:xfrm>
          <a:prstGeom prst="rect">
            <a:avLst/>
          </a:prstGeom>
        </p:spPr>
      </p:pic>
      <p:pic>
        <p:nvPicPr>
          <p:cNvPr id="5" name="Picture 4">
            <a:extLst>
              <a:ext uri="{FF2B5EF4-FFF2-40B4-BE49-F238E27FC236}">
                <a16:creationId xmlns:a16="http://schemas.microsoft.com/office/drawing/2014/main" id="{1C099584-5515-E80E-9E44-79CF28B16A63}"/>
              </a:ext>
            </a:extLst>
          </p:cNvPr>
          <p:cNvPicPr>
            <a:picLocks noChangeAspect="1"/>
          </p:cNvPicPr>
          <p:nvPr/>
        </p:nvPicPr>
        <p:blipFill>
          <a:blip r:embed="rId3"/>
          <a:stretch>
            <a:fillRect/>
          </a:stretch>
        </p:blipFill>
        <p:spPr>
          <a:xfrm>
            <a:off x="5829550" y="0"/>
            <a:ext cx="6310626" cy="3023419"/>
          </a:xfrm>
          <a:prstGeom prst="rect">
            <a:avLst/>
          </a:prstGeom>
        </p:spPr>
      </p:pic>
    </p:spTree>
    <p:extLst>
      <p:ext uri="{BB962C8B-B14F-4D97-AF65-F5344CB8AC3E}">
        <p14:creationId xmlns:p14="http://schemas.microsoft.com/office/powerpoint/2010/main" val="2581038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A8F6-D46F-228D-FB52-8D98745DE989}"/>
              </a:ext>
            </a:extLst>
          </p:cNvPr>
          <p:cNvSpPr>
            <a:spLocks noGrp="1"/>
          </p:cNvSpPr>
          <p:nvPr>
            <p:ph type="title"/>
          </p:nvPr>
        </p:nvSpPr>
        <p:spPr/>
        <p:txBody>
          <a:bodyPr/>
          <a:lstStyle/>
          <a:p>
            <a:r>
              <a:rPr lang="en-US" dirty="0"/>
              <a:t>Doublet Discrimination</a:t>
            </a:r>
          </a:p>
        </p:txBody>
      </p:sp>
      <p:pic>
        <p:nvPicPr>
          <p:cNvPr id="4" name="Picture 3">
            <a:extLst>
              <a:ext uri="{FF2B5EF4-FFF2-40B4-BE49-F238E27FC236}">
                <a16:creationId xmlns:a16="http://schemas.microsoft.com/office/drawing/2014/main" id="{2D1D8835-97D0-2522-61BE-9141A6793A05}"/>
              </a:ext>
            </a:extLst>
          </p:cNvPr>
          <p:cNvPicPr>
            <a:picLocks noChangeAspect="1"/>
          </p:cNvPicPr>
          <p:nvPr/>
        </p:nvPicPr>
        <p:blipFill>
          <a:blip r:embed="rId2"/>
          <a:stretch>
            <a:fillRect/>
          </a:stretch>
        </p:blipFill>
        <p:spPr>
          <a:xfrm>
            <a:off x="753259" y="1583766"/>
            <a:ext cx="5000716" cy="4580366"/>
          </a:xfrm>
          <a:prstGeom prst="rect">
            <a:avLst/>
          </a:prstGeom>
        </p:spPr>
      </p:pic>
      <p:pic>
        <p:nvPicPr>
          <p:cNvPr id="6" name="Picture 5">
            <a:extLst>
              <a:ext uri="{FF2B5EF4-FFF2-40B4-BE49-F238E27FC236}">
                <a16:creationId xmlns:a16="http://schemas.microsoft.com/office/drawing/2014/main" id="{776604BF-A685-D264-B709-BDA46C42080B}"/>
              </a:ext>
            </a:extLst>
          </p:cNvPr>
          <p:cNvPicPr>
            <a:picLocks noChangeAspect="1"/>
          </p:cNvPicPr>
          <p:nvPr/>
        </p:nvPicPr>
        <p:blipFill>
          <a:blip r:embed="rId3"/>
          <a:stretch>
            <a:fillRect/>
          </a:stretch>
        </p:blipFill>
        <p:spPr>
          <a:xfrm>
            <a:off x="6904841" y="285750"/>
            <a:ext cx="4533900" cy="6286500"/>
          </a:xfrm>
          <a:prstGeom prst="rect">
            <a:avLst/>
          </a:prstGeom>
        </p:spPr>
      </p:pic>
    </p:spTree>
    <p:extLst>
      <p:ext uri="{BB962C8B-B14F-4D97-AF65-F5344CB8AC3E}">
        <p14:creationId xmlns:p14="http://schemas.microsoft.com/office/powerpoint/2010/main" val="3891057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017D-D804-5926-58C0-B43246E0E95C}"/>
              </a:ext>
            </a:extLst>
          </p:cNvPr>
          <p:cNvSpPr>
            <a:spLocks noGrp="1"/>
          </p:cNvSpPr>
          <p:nvPr>
            <p:ph type="title"/>
          </p:nvPr>
        </p:nvSpPr>
        <p:spPr/>
        <p:txBody>
          <a:bodyPr/>
          <a:lstStyle/>
          <a:p>
            <a:r>
              <a:rPr lang="en-US" dirty="0"/>
              <a:t>Live/Dead Discrimination</a:t>
            </a:r>
          </a:p>
        </p:txBody>
      </p:sp>
      <p:pic>
        <p:nvPicPr>
          <p:cNvPr id="4" name="Picture 3">
            <a:extLst>
              <a:ext uri="{FF2B5EF4-FFF2-40B4-BE49-F238E27FC236}">
                <a16:creationId xmlns:a16="http://schemas.microsoft.com/office/drawing/2014/main" id="{D2A688AD-354B-3FA7-ECE7-22ACACAF1F8F}"/>
              </a:ext>
            </a:extLst>
          </p:cNvPr>
          <p:cNvPicPr>
            <a:picLocks noChangeAspect="1"/>
          </p:cNvPicPr>
          <p:nvPr/>
        </p:nvPicPr>
        <p:blipFill>
          <a:blip r:embed="rId2"/>
          <a:stretch>
            <a:fillRect/>
          </a:stretch>
        </p:blipFill>
        <p:spPr>
          <a:xfrm>
            <a:off x="838200" y="1617756"/>
            <a:ext cx="4433943" cy="4346239"/>
          </a:xfrm>
          <a:prstGeom prst="rect">
            <a:avLst/>
          </a:prstGeom>
        </p:spPr>
      </p:pic>
      <p:pic>
        <p:nvPicPr>
          <p:cNvPr id="5" name="Picture 4">
            <a:extLst>
              <a:ext uri="{FF2B5EF4-FFF2-40B4-BE49-F238E27FC236}">
                <a16:creationId xmlns:a16="http://schemas.microsoft.com/office/drawing/2014/main" id="{BAADEDDC-1645-ECC6-7BA0-86F22A1A1451}"/>
              </a:ext>
            </a:extLst>
          </p:cNvPr>
          <p:cNvPicPr>
            <a:picLocks noChangeAspect="1"/>
          </p:cNvPicPr>
          <p:nvPr/>
        </p:nvPicPr>
        <p:blipFill>
          <a:blip r:embed="rId3"/>
          <a:stretch>
            <a:fillRect/>
          </a:stretch>
        </p:blipFill>
        <p:spPr>
          <a:xfrm>
            <a:off x="7601598" y="96819"/>
            <a:ext cx="1707228" cy="6664362"/>
          </a:xfrm>
          <a:prstGeom prst="rect">
            <a:avLst/>
          </a:prstGeom>
        </p:spPr>
      </p:pic>
      <p:sp>
        <p:nvSpPr>
          <p:cNvPr id="6" name="Title 1">
            <a:extLst>
              <a:ext uri="{FF2B5EF4-FFF2-40B4-BE49-F238E27FC236}">
                <a16:creationId xmlns:a16="http://schemas.microsoft.com/office/drawing/2014/main" id="{B4D778BB-068E-5A1A-CFDE-9D7897597AC7}"/>
              </a:ext>
            </a:extLst>
          </p:cNvPr>
          <p:cNvSpPr txBox="1">
            <a:spLocks/>
          </p:cNvSpPr>
          <p:nvPr/>
        </p:nvSpPr>
        <p:spPr>
          <a:xfrm rot="16200000">
            <a:off x="8364520" y="4675700"/>
            <a:ext cx="28453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FS Albert Pro Light" panose="02000503040000020004" pitchFamily="2" charset="0"/>
                <a:ea typeface="+mj-ea"/>
                <a:cs typeface="+mj-cs"/>
              </a:defRPr>
            </a:lvl1pPr>
          </a:lstStyle>
          <a:p>
            <a:r>
              <a:rPr lang="en-US" dirty="0"/>
              <a:t>Backgating</a:t>
            </a:r>
          </a:p>
        </p:txBody>
      </p:sp>
    </p:spTree>
    <p:extLst>
      <p:ext uri="{BB962C8B-B14F-4D97-AF65-F5344CB8AC3E}">
        <p14:creationId xmlns:p14="http://schemas.microsoft.com/office/powerpoint/2010/main" val="1949005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C8A1B-D417-925D-236A-B4E4B6001CFE}"/>
              </a:ext>
            </a:extLst>
          </p:cNvPr>
          <p:cNvSpPr>
            <a:spLocks noGrp="1"/>
          </p:cNvSpPr>
          <p:nvPr>
            <p:ph type="title"/>
          </p:nvPr>
        </p:nvSpPr>
        <p:spPr>
          <a:xfrm>
            <a:off x="648929" y="629266"/>
            <a:ext cx="3505495" cy="1622321"/>
          </a:xfrm>
        </p:spPr>
        <p:txBody>
          <a:bodyPr>
            <a:normAutofit/>
          </a:bodyPr>
          <a:lstStyle/>
          <a:p>
            <a:r>
              <a:rPr lang="en-US" dirty="0"/>
              <a:t>Normalization</a:t>
            </a:r>
          </a:p>
        </p:txBody>
      </p:sp>
      <p:sp>
        <p:nvSpPr>
          <p:cNvPr id="3" name="Content Placeholder 2">
            <a:extLst>
              <a:ext uri="{FF2B5EF4-FFF2-40B4-BE49-F238E27FC236}">
                <a16:creationId xmlns:a16="http://schemas.microsoft.com/office/drawing/2014/main" id="{64E89E78-1FE7-4388-2B93-49E11D38D2CC}"/>
              </a:ext>
            </a:extLst>
          </p:cNvPr>
          <p:cNvSpPr>
            <a:spLocks noGrp="1"/>
          </p:cNvSpPr>
          <p:nvPr>
            <p:ph idx="1"/>
          </p:nvPr>
        </p:nvSpPr>
        <p:spPr>
          <a:xfrm>
            <a:off x="648931" y="2438400"/>
            <a:ext cx="3505494" cy="3785419"/>
          </a:xfrm>
        </p:spPr>
        <p:txBody>
          <a:bodyPr>
            <a:noAutofit/>
          </a:bodyPr>
          <a:lstStyle/>
          <a:p>
            <a:r>
              <a:rPr lang="en-US" sz="2400" dirty="0"/>
              <a:t>Consideration for comparing data across acquisition runs</a:t>
            </a:r>
          </a:p>
          <a:p>
            <a:endParaRPr lang="en-US" sz="2400" dirty="0"/>
          </a:p>
          <a:p>
            <a:r>
              <a:rPr lang="en-US" sz="2400" dirty="0"/>
              <a:t>Via instrumentation</a:t>
            </a:r>
          </a:p>
          <a:p>
            <a:endParaRPr lang="en-US" sz="2400" dirty="0"/>
          </a:p>
          <a:p>
            <a:r>
              <a:rPr lang="en-US" sz="2400" dirty="0"/>
              <a:t>Possible post-acquisition</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9658AC-489F-AAE4-C32A-95F8EBF818A7}"/>
              </a:ext>
            </a:extLst>
          </p:cNvPr>
          <p:cNvPicPr>
            <a:picLocks noChangeAspect="1"/>
          </p:cNvPicPr>
          <p:nvPr/>
        </p:nvPicPr>
        <p:blipFill>
          <a:blip r:embed="rId2"/>
          <a:stretch>
            <a:fillRect/>
          </a:stretch>
        </p:blipFill>
        <p:spPr>
          <a:xfrm>
            <a:off x="5321671" y="1432084"/>
            <a:ext cx="6221398" cy="4308316"/>
          </a:xfrm>
          <a:prstGeom prst="rect">
            <a:avLst/>
          </a:prstGeom>
          <a:effectLst/>
        </p:spPr>
      </p:pic>
    </p:spTree>
    <p:extLst>
      <p:ext uri="{BB962C8B-B14F-4D97-AF65-F5344CB8AC3E}">
        <p14:creationId xmlns:p14="http://schemas.microsoft.com/office/powerpoint/2010/main" val="394855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8F4509-ACD8-344B-68AB-C7569467885F}"/>
              </a:ext>
            </a:extLst>
          </p:cNvPr>
          <p:cNvSpPr>
            <a:spLocks noGrp="1"/>
          </p:cNvSpPr>
          <p:nvPr>
            <p:ph type="title"/>
          </p:nvPr>
        </p:nvSpPr>
        <p:spPr>
          <a:xfrm>
            <a:off x="972151" y="620392"/>
            <a:ext cx="3360857" cy="5504688"/>
          </a:xfrm>
        </p:spPr>
        <p:txBody>
          <a:bodyPr>
            <a:normAutofit/>
          </a:bodyPr>
          <a:lstStyle/>
          <a:p>
            <a:r>
              <a:rPr lang="en-US" sz="6000" dirty="0">
                <a:solidFill>
                  <a:schemeClr val="bg1"/>
                </a:solidFill>
                <a:latin typeface="FS Albert Pro Light" panose="02000503040000020004" pitchFamily="2" charset="0"/>
              </a:rPr>
              <a:t>Outline</a:t>
            </a:r>
          </a:p>
        </p:txBody>
      </p:sp>
      <p:graphicFrame>
        <p:nvGraphicFramePr>
          <p:cNvPr id="23" name="Content Placeholder 2">
            <a:extLst>
              <a:ext uri="{FF2B5EF4-FFF2-40B4-BE49-F238E27FC236}">
                <a16:creationId xmlns:a16="http://schemas.microsoft.com/office/drawing/2014/main" id="{4A52A907-2363-4066-5EDD-C4D011900C6A}"/>
              </a:ext>
            </a:extLst>
          </p:cNvPr>
          <p:cNvGraphicFramePr>
            <a:graphicFrameLocks noGrp="1"/>
          </p:cNvGraphicFramePr>
          <p:nvPr>
            <p:ph idx="1"/>
            <p:extLst>
              <p:ext uri="{D42A27DB-BD31-4B8C-83A1-F6EECF244321}">
                <p14:modId xmlns:p14="http://schemas.microsoft.com/office/powerpoint/2010/main" val="148521296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9589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32EC34-E5AB-F1D1-565F-C3D390EB4A85}"/>
              </a:ext>
            </a:extLst>
          </p:cNvPr>
          <p:cNvSpPr/>
          <p:nvPr/>
        </p:nvSpPr>
        <p:spPr>
          <a:xfrm>
            <a:off x="0" y="0"/>
            <a:ext cx="509219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624488-A1FE-9145-8927-2BC3E526D18F}"/>
              </a:ext>
            </a:extLst>
          </p:cNvPr>
          <p:cNvSpPr>
            <a:spLocks noGrp="1"/>
          </p:cNvSpPr>
          <p:nvPr>
            <p:ph type="title"/>
          </p:nvPr>
        </p:nvSpPr>
        <p:spPr>
          <a:xfrm>
            <a:off x="253540" y="295751"/>
            <a:ext cx="10515600" cy="1325563"/>
          </a:xfrm>
        </p:spPr>
        <p:txBody>
          <a:bodyPr/>
          <a:lstStyle/>
          <a:p>
            <a:r>
              <a:rPr lang="en-US" dirty="0">
                <a:solidFill>
                  <a:schemeClr val="bg1"/>
                </a:solidFill>
              </a:rPr>
              <a:t>Manual gating</a:t>
            </a:r>
          </a:p>
        </p:txBody>
      </p:sp>
      <p:sp>
        <p:nvSpPr>
          <p:cNvPr id="3" name="Content Placeholder 2">
            <a:extLst>
              <a:ext uri="{FF2B5EF4-FFF2-40B4-BE49-F238E27FC236}">
                <a16:creationId xmlns:a16="http://schemas.microsoft.com/office/drawing/2014/main" id="{AE24395F-6DA0-2DC3-D8C6-0255DA221D90}"/>
              </a:ext>
            </a:extLst>
          </p:cNvPr>
          <p:cNvSpPr>
            <a:spLocks noGrp="1"/>
          </p:cNvSpPr>
          <p:nvPr>
            <p:ph idx="1"/>
          </p:nvPr>
        </p:nvSpPr>
        <p:spPr>
          <a:xfrm>
            <a:off x="388612" y="1800648"/>
            <a:ext cx="4443805" cy="4351338"/>
          </a:xfrm>
        </p:spPr>
        <p:txBody>
          <a:bodyPr/>
          <a:lstStyle/>
          <a:p>
            <a:r>
              <a:rPr lang="en-US" dirty="0">
                <a:solidFill>
                  <a:schemeClr val="bg1"/>
                </a:solidFill>
              </a:rPr>
              <a:t>Best done in reference to unstained, FMO, or biological controls</a:t>
            </a:r>
          </a:p>
          <a:p>
            <a:endParaRPr lang="en-US" dirty="0">
              <a:solidFill>
                <a:schemeClr val="bg1"/>
              </a:solidFill>
            </a:endParaRPr>
          </a:p>
          <a:p>
            <a:r>
              <a:rPr lang="en-US" dirty="0">
                <a:solidFill>
                  <a:schemeClr val="bg1"/>
                </a:solidFill>
              </a:rPr>
              <a:t>Option include:</a:t>
            </a:r>
          </a:p>
          <a:p>
            <a:pPr lvl="1"/>
            <a:r>
              <a:rPr lang="en-US" dirty="0">
                <a:solidFill>
                  <a:schemeClr val="bg1"/>
                </a:solidFill>
              </a:rPr>
              <a:t>Threshold</a:t>
            </a:r>
          </a:p>
          <a:p>
            <a:pPr lvl="1"/>
            <a:r>
              <a:rPr lang="en-US" dirty="0">
                <a:solidFill>
                  <a:schemeClr val="bg1"/>
                </a:solidFill>
              </a:rPr>
              <a:t>Density based</a:t>
            </a:r>
          </a:p>
          <a:p>
            <a:pPr lvl="1"/>
            <a:r>
              <a:rPr lang="en-US" dirty="0">
                <a:solidFill>
                  <a:schemeClr val="bg1"/>
                </a:solidFill>
              </a:rPr>
              <a:t>Quads</a:t>
            </a:r>
          </a:p>
          <a:p>
            <a:pPr lvl="2"/>
            <a:r>
              <a:rPr lang="en-US" sz="2400" dirty="0">
                <a:solidFill>
                  <a:schemeClr val="bg1"/>
                </a:solidFill>
              </a:rPr>
              <a:t>Traditional</a:t>
            </a:r>
          </a:p>
          <a:p>
            <a:pPr lvl="2"/>
            <a:r>
              <a:rPr lang="en-US" sz="2400" dirty="0">
                <a:solidFill>
                  <a:schemeClr val="bg1"/>
                </a:solidFill>
              </a:rPr>
              <a:t>Curly</a:t>
            </a:r>
          </a:p>
        </p:txBody>
      </p:sp>
      <p:pic>
        <p:nvPicPr>
          <p:cNvPr id="5" name="Picture 4">
            <a:extLst>
              <a:ext uri="{FF2B5EF4-FFF2-40B4-BE49-F238E27FC236}">
                <a16:creationId xmlns:a16="http://schemas.microsoft.com/office/drawing/2014/main" id="{4C2123C4-160A-BAD3-77F7-1964F0CB04EE}"/>
              </a:ext>
            </a:extLst>
          </p:cNvPr>
          <p:cNvPicPr>
            <a:picLocks noChangeAspect="1"/>
          </p:cNvPicPr>
          <p:nvPr/>
        </p:nvPicPr>
        <p:blipFill>
          <a:blip r:embed="rId2"/>
          <a:stretch>
            <a:fillRect/>
          </a:stretch>
        </p:blipFill>
        <p:spPr>
          <a:xfrm>
            <a:off x="5092190" y="91440"/>
            <a:ext cx="2007619" cy="6675120"/>
          </a:xfrm>
          <a:prstGeom prst="rect">
            <a:avLst/>
          </a:prstGeom>
        </p:spPr>
      </p:pic>
      <p:pic>
        <p:nvPicPr>
          <p:cNvPr id="8" name="Picture 7">
            <a:extLst>
              <a:ext uri="{FF2B5EF4-FFF2-40B4-BE49-F238E27FC236}">
                <a16:creationId xmlns:a16="http://schemas.microsoft.com/office/drawing/2014/main" id="{B3D9796A-7F76-15BE-B27B-E91308F129E1}"/>
              </a:ext>
            </a:extLst>
          </p:cNvPr>
          <p:cNvPicPr>
            <a:picLocks noChangeAspect="1"/>
          </p:cNvPicPr>
          <p:nvPr/>
        </p:nvPicPr>
        <p:blipFill>
          <a:blip r:embed="rId3"/>
          <a:stretch>
            <a:fillRect/>
          </a:stretch>
        </p:blipFill>
        <p:spPr>
          <a:xfrm>
            <a:off x="9535995" y="3929333"/>
            <a:ext cx="2466291" cy="2350997"/>
          </a:xfrm>
          <a:prstGeom prst="rect">
            <a:avLst/>
          </a:prstGeom>
        </p:spPr>
      </p:pic>
      <p:pic>
        <p:nvPicPr>
          <p:cNvPr id="7" name="Picture 6">
            <a:extLst>
              <a:ext uri="{FF2B5EF4-FFF2-40B4-BE49-F238E27FC236}">
                <a16:creationId xmlns:a16="http://schemas.microsoft.com/office/drawing/2014/main" id="{338F19E3-B05E-6606-F217-D679E176625A}"/>
              </a:ext>
            </a:extLst>
          </p:cNvPr>
          <p:cNvPicPr>
            <a:picLocks noChangeAspect="1"/>
          </p:cNvPicPr>
          <p:nvPr/>
        </p:nvPicPr>
        <p:blipFill>
          <a:blip r:embed="rId4"/>
          <a:stretch>
            <a:fillRect/>
          </a:stretch>
        </p:blipFill>
        <p:spPr>
          <a:xfrm>
            <a:off x="7250782" y="3879693"/>
            <a:ext cx="2606347" cy="2450278"/>
          </a:xfrm>
          <a:prstGeom prst="rect">
            <a:avLst/>
          </a:prstGeom>
        </p:spPr>
      </p:pic>
      <p:pic>
        <p:nvPicPr>
          <p:cNvPr id="9" name="Picture 8">
            <a:extLst>
              <a:ext uri="{FF2B5EF4-FFF2-40B4-BE49-F238E27FC236}">
                <a16:creationId xmlns:a16="http://schemas.microsoft.com/office/drawing/2014/main" id="{51B18EAF-6FBB-F4C9-7985-FAF0FB77D5C5}"/>
              </a:ext>
            </a:extLst>
          </p:cNvPr>
          <p:cNvPicPr>
            <a:picLocks noChangeAspect="1"/>
          </p:cNvPicPr>
          <p:nvPr/>
        </p:nvPicPr>
        <p:blipFill>
          <a:blip r:embed="rId5"/>
          <a:stretch>
            <a:fillRect/>
          </a:stretch>
        </p:blipFill>
        <p:spPr>
          <a:xfrm>
            <a:off x="7893843" y="103617"/>
            <a:ext cx="3690237" cy="3325383"/>
          </a:xfrm>
          <a:prstGeom prst="rect">
            <a:avLst/>
          </a:prstGeom>
        </p:spPr>
      </p:pic>
    </p:spTree>
    <p:extLst>
      <p:ext uri="{BB962C8B-B14F-4D97-AF65-F5344CB8AC3E}">
        <p14:creationId xmlns:p14="http://schemas.microsoft.com/office/powerpoint/2010/main" val="812591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8CF886-870B-0243-32F5-525F46B13E1A}"/>
              </a:ext>
            </a:extLst>
          </p:cNvPr>
          <p:cNvSpPr/>
          <p:nvPr/>
        </p:nvSpPr>
        <p:spPr>
          <a:xfrm>
            <a:off x="0" y="0"/>
            <a:ext cx="509219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DE615-2568-D9CC-92CB-BFABEE4DF6D9}"/>
              </a:ext>
            </a:extLst>
          </p:cNvPr>
          <p:cNvSpPr>
            <a:spLocks noGrp="1"/>
          </p:cNvSpPr>
          <p:nvPr>
            <p:ph type="title"/>
          </p:nvPr>
        </p:nvSpPr>
        <p:spPr>
          <a:xfrm>
            <a:off x="481243" y="390168"/>
            <a:ext cx="10515600" cy="1325563"/>
          </a:xfrm>
        </p:spPr>
        <p:txBody>
          <a:bodyPr/>
          <a:lstStyle/>
          <a:p>
            <a:r>
              <a:rPr lang="en-US" dirty="0">
                <a:solidFill>
                  <a:schemeClr val="bg1"/>
                </a:solidFill>
              </a:rPr>
              <a:t>Spreading error</a:t>
            </a:r>
          </a:p>
        </p:txBody>
      </p:sp>
      <p:sp>
        <p:nvSpPr>
          <p:cNvPr id="3" name="Content Placeholder 2">
            <a:extLst>
              <a:ext uri="{FF2B5EF4-FFF2-40B4-BE49-F238E27FC236}">
                <a16:creationId xmlns:a16="http://schemas.microsoft.com/office/drawing/2014/main" id="{097F58F7-5A06-2048-03B9-AADBB8CE1545}"/>
              </a:ext>
            </a:extLst>
          </p:cNvPr>
          <p:cNvSpPr>
            <a:spLocks noGrp="1"/>
          </p:cNvSpPr>
          <p:nvPr>
            <p:ph idx="1"/>
          </p:nvPr>
        </p:nvSpPr>
        <p:spPr>
          <a:xfrm>
            <a:off x="308622" y="1960562"/>
            <a:ext cx="4474945" cy="4351338"/>
          </a:xfrm>
        </p:spPr>
        <p:txBody>
          <a:bodyPr/>
          <a:lstStyle/>
          <a:p>
            <a:r>
              <a:rPr lang="en-US" dirty="0">
                <a:solidFill>
                  <a:schemeClr val="bg1"/>
                </a:solidFill>
              </a:rPr>
              <a:t>Photon counting statistics</a:t>
            </a:r>
          </a:p>
          <a:p>
            <a:pPr lvl="1"/>
            <a:r>
              <a:rPr lang="en-US" dirty="0">
                <a:solidFill>
                  <a:schemeClr val="bg1"/>
                </a:solidFill>
              </a:rPr>
              <a:t>More ‘positive’ data will have increased spread </a:t>
            </a:r>
          </a:p>
        </p:txBody>
      </p:sp>
      <p:pic>
        <p:nvPicPr>
          <p:cNvPr id="4" name="Picture 3">
            <a:extLst>
              <a:ext uri="{FF2B5EF4-FFF2-40B4-BE49-F238E27FC236}">
                <a16:creationId xmlns:a16="http://schemas.microsoft.com/office/drawing/2014/main" id="{475D85E8-9B72-87A4-5DE0-13889A83A9C6}"/>
              </a:ext>
            </a:extLst>
          </p:cNvPr>
          <p:cNvPicPr>
            <a:picLocks noChangeAspect="1"/>
          </p:cNvPicPr>
          <p:nvPr/>
        </p:nvPicPr>
        <p:blipFill>
          <a:blip r:embed="rId2"/>
          <a:stretch>
            <a:fillRect/>
          </a:stretch>
        </p:blipFill>
        <p:spPr>
          <a:xfrm>
            <a:off x="5390801" y="194745"/>
            <a:ext cx="6319956" cy="1943345"/>
          </a:xfrm>
          <a:prstGeom prst="rect">
            <a:avLst/>
          </a:prstGeom>
        </p:spPr>
      </p:pic>
      <p:pic>
        <p:nvPicPr>
          <p:cNvPr id="7" name="Picture 6">
            <a:extLst>
              <a:ext uri="{FF2B5EF4-FFF2-40B4-BE49-F238E27FC236}">
                <a16:creationId xmlns:a16="http://schemas.microsoft.com/office/drawing/2014/main" id="{1A20F73E-227F-F97E-0A55-45377EC689FC}"/>
              </a:ext>
            </a:extLst>
          </p:cNvPr>
          <p:cNvPicPr>
            <a:picLocks noChangeAspect="1"/>
          </p:cNvPicPr>
          <p:nvPr/>
        </p:nvPicPr>
        <p:blipFill>
          <a:blip r:embed="rId3"/>
          <a:stretch>
            <a:fillRect/>
          </a:stretch>
        </p:blipFill>
        <p:spPr>
          <a:xfrm>
            <a:off x="6280017" y="2308470"/>
            <a:ext cx="5232600" cy="4354785"/>
          </a:xfrm>
          <a:prstGeom prst="rect">
            <a:avLst/>
          </a:prstGeom>
        </p:spPr>
      </p:pic>
    </p:spTree>
    <p:extLst>
      <p:ext uri="{BB962C8B-B14F-4D97-AF65-F5344CB8AC3E}">
        <p14:creationId xmlns:p14="http://schemas.microsoft.com/office/powerpoint/2010/main" val="1603677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226" y="384354"/>
            <a:ext cx="10515600" cy="1325563"/>
          </a:xfrm>
        </p:spPr>
        <p:txBody>
          <a:bodyPr/>
          <a:lstStyle/>
          <a:p>
            <a:r>
              <a:rPr lang="en-US" dirty="0">
                <a:solidFill>
                  <a:srgbClr val="002DBC"/>
                </a:solidFill>
              </a:rPr>
              <a:t>Automated Workflow</a:t>
            </a:r>
          </a:p>
        </p:txBody>
      </p:sp>
      <p:sp>
        <p:nvSpPr>
          <p:cNvPr id="4" name="TextBox 3">
            <a:extLst>
              <a:ext uri="{FF2B5EF4-FFF2-40B4-BE49-F238E27FC236}">
                <a16:creationId xmlns:a16="http://schemas.microsoft.com/office/drawing/2014/main" id="{A2F5B357-95E7-7F40-AF9A-4B7351EDAA9F}"/>
              </a:ext>
            </a:extLst>
          </p:cNvPr>
          <p:cNvSpPr txBox="1"/>
          <p:nvPr/>
        </p:nvSpPr>
        <p:spPr>
          <a:xfrm>
            <a:off x="246183" y="6374340"/>
            <a:ext cx="6206637" cy="553998"/>
          </a:xfrm>
          <a:prstGeom prst="rect">
            <a:avLst/>
          </a:prstGeom>
          <a:noFill/>
        </p:spPr>
        <p:txBody>
          <a:bodyPr wrap="square" rtlCol="0">
            <a:spAutoFit/>
          </a:bodyPr>
          <a:lstStyle/>
          <a:p>
            <a:r>
              <a:rPr lang="en-US" sz="1100" dirty="0">
                <a:latin typeface="Verdana" panose="020B0604030504040204" pitchFamily="34" charset="0"/>
                <a:ea typeface="Verdana" panose="020B0604030504040204" pitchFamily="34" charset="0"/>
                <a:cs typeface="Verdana" panose="020B0604030504040204" pitchFamily="34" charset="0"/>
              </a:rPr>
              <a:t>BD and FlowJo are one! Supporting you and your research from design to discovery.</a:t>
            </a:r>
          </a:p>
          <a:p>
            <a:endParaRPr lang="en-US" dirty="0"/>
          </a:p>
        </p:txBody>
      </p:sp>
      <p:sp>
        <p:nvSpPr>
          <p:cNvPr id="6" name="Content Placeholder 5">
            <a:extLst>
              <a:ext uri="{FF2B5EF4-FFF2-40B4-BE49-F238E27FC236}">
                <a16:creationId xmlns:a16="http://schemas.microsoft.com/office/drawing/2014/main" id="{BB8ECFE5-931D-1D4A-B2B0-4DB3DF05676A}"/>
              </a:ext>
            </a:extLst>
          </p:cNvPr>
          <p:cNvSpPr>
            <a:spLocks noGrp="1"/>
          </p:cNvSpPr>
          <p:nvPr>
            <p:ph idx="1"/>
          </p:nvPr>
        </p:nvSpPr>
        <p:spPr>
          <a:xfrm>
            <a:off x="631724" y="3817835"/>
            <a:ext cx="2504278" cy="2150346"/>
          </a:xfrm>
        </p:spPr>
        <p:txBody>
          <a:bodyPr>
            <a:noAutofit/>
          </a:bodyPr>
          <a:lstStyle/>
          <a:p>
            <a:r>
              <a:rPr lang="en-US" dirty="0" err="1"/>
              <a:t>FlowAI</a:t>
            </a:r>
            <a:endParaRPr lang="en-US" dirty="0"/>
          </a:p>
          <a:p>
            <a:r>
              <a:rPr lang="en-US" dirty="0" err="1"/>
              <a:t>FlowClean</a:t>
            </a:r>
            <a:endParaRPr lang="en-US" dirty="0"/>
          </a:p>
          <a:p>
            <a:r>
              <a:rPr lang="en-US" dirty="0"/>
              <a:t>CytoNorm</a:t>
            </a:r>
          </a:p>
          <a:p>
            <a:r>
              <a:rPr lang="en-US" dirty="0"/>
              <a:t>MNN norm</a:t>
            </a:r>
          </a:p>
        </p:txBody>
      </p:sp>
      <p:sp>
        <p:nvSpPr>
          <p:cNvPr id="7" name="Pentagon 6">
            <a:extLst>
              <a:ext uri="{FF2B5EF4-FFF2-40B4-BE49-F238E27FC236}">
                <a16:creationId xmlns:a16="http://schemas.microsoft.com/office/drawing/2014/main" id="{8B576EF5-D8B8-3D43-AD2E-FEF3148418CD}"/>
              </a:ext>
            </a:extLst>
          </p:cNvPr>
          <p:cNvSpPr/>
          <p:nvPr/>
        </p:nvSpPr>
        <p:spPr>
          <a:xfrm>
            <a:off x="461226" y="2079523"/>
            <a:ext cx="3086952" cy="1349477"/>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Clean up</a:t>
            </a:r>
          </a:p>
        </p:txBody>
      </p:sp>
      <p:sp>
        <p:nvSpPr>
          <p:cNvPr id="8" name="Chevron 7">
            <a:extLst>
              <a:ext uri="{FF2B5EF4-FFF2-40B4-BE49-F238E27FC236}">
                <a16:creationId xmlns:a16="http://schemas.microsoft.com/office/drawing/2014/main" id="{4DC6350F-CA77-694C-9FE4-DB23B4030055}"/>
              </a:ext>
            </a:extLst>
          </p:cNvPr>
          <p:cNvSpPr/>
          <p:nvPr/>
        </p:nvSpPr>
        <p:spPr>
          <a:xfrm>
            <a:off x="2871370" y="2079523"/>
            <a:ext cx="3219713" cy="1349477"/>
          </a:xfrm>
          <a:prstGeom prst="chevro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Dimension Reduction</a:t>
            </a:r>
          </a:p>
        </p:txBody>
      </p:sp>
      <p:sp>
        <p:nvSpPr>
          <p:cNvPr id="9" name="Chevron 8">
            <a:extLst>
              <a:ext uri="{FF2B5EF4-FFF2-40B4-BE49-F238E27FC236}">
                <a16:creationId xmlns:a16="http://schemas.microsoft.com/office/drawing/2014/main" id="{EC260768-95BD-D649-982F-BA77184AAE87}"/>
              </a:ext>
            </a:extLst>
          </p:cNvPr>
          <p:cNvSpPr/>
          <p:nvPr/>
        </p:nvSpPr>
        <p:spPr>
          <a:xfrm>
            <a:off x="5281515" y="2079523"/>
            <a:ext cx="3434781" cy="1349477"/>
          </a:xfrm>
          <a:prstGeom prst="chevron">
            <a:avLst/>
          </a:prstGeom>
          <a:solidFill>
            <a:srgbClr val="5586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Auto-gating</a:t>
            </a:r>
          </a:p>
        </p:txBody>
      </p:sp>
      <p:sp>
        <p:nvSpPr>
          <p:cNvPr id="10" name="Chevron 9">
            <a:extLst>
              <a:ext uri="{FF2B5EF4-FFF2-40B4-BE49-F238E27FC236}">
                <a16:creationId xmlns:a16="http://schemas.microsoft.com/office/drawing/2014/main" id="{F7507CB0-3874-C94F-8F82-1BFBC5F78824}"/>
              </a:ext>
            </a:extLst>
          </p:cNvPr>
          <p:cNvSpPr/>
          <p:nvPr/>
        </p:nvSpPr>
        <p:spPr>
          <a:xfrm>
            <a:off x="7691661" y="2079522"/>
            <a:ext cx="3434780" cy="1349477"/>
          </a:xfrm>
          <a:prstGeom prst="chevron">
            <a:avLst/>
          </a:prstGeom>
          <a:solidFill>
            <a:srgbClr val="7A9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Population identification</a:t>
            </a:r>
          </a:p>
        </p:txBody>
      </p:sp>
      <p:sp>
        <p:nvSpPr>
          <p:cNvPr id="11" name="Content Placeholder 5">
            <a:extLst>
              <a:ext uri="{FF2B5EF4-FFF2-40B4-BE49-F238E27FC236}">
                <a16:creationId xmlns:a16="http://schemas.microsoft.com/office/drawing/2014/main" id="{00A8BD57-0083-6B44-ABAB-D6B4FFC33CBC}"/>
              </a:ext>
            </a:extLst>
          </p:cNvPr>
          <p:cNvSpPr txBox="1">
            <a:spLocks/>
          </p:cNvSpPr>
          <p:nvPr/>
        </p:nvSpPr>
        <p:spPr>
          <a:xfrm>
            <a:off x="3349501" y="3761088"/>
            <a:ext cx="2387132" cy="1749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err="1">
                <a:latin typeface="FS Albert Pro Light" panose="02000503040000020004" pitchFamily="2" charset="0"/>
              </a:rPr>
              <a:t>tSNE</a:t>
            </a:r>
            <a:endParaRPr lang="en-US" dirty="0">
              <a:latin typeface="FS Albert Pro Light" panose="02000503040000020004" pitchFamily="2" charset="0"/>
            </a:endParaRPr>
          </a:p>
          <a:p>
            <a:r>
              <a:rPr lang="en-US" dirty="0">
                <a:latin typeface="FS Albert Pro Light" panose="02000503040000020004" pitchFamily="2" charset="0"/>
              </a:rPr>
              <a:t>UMAP</a:t>
            </a:r>
          </a:p>
          <a:p>
            <a:r>
              <a:rPr lang="en-US" dirty="0" err="1">
                <a:latin typeface="FS Albert Pro Light" panose="02000503040000020004" pitchFamily="2" charset="0"/>
              </a:rPr>
              <a:t>PacMap</a:t>
            </a:r>
            <a:endParaRPr lang="en-US" dirty="0">
              <a:latin typeface="FS Albert Pro Light" panose="02000503040000020004" pitchFamily="2" charset="0"/>
            </a:endParaRPr>
          </a:p>
          <a:p>
            <a:r>
              <a:rPr lang="en-US" dirty="0" err="1">
                <a:latin typeface="FS Albert Pro Light" panose="02000503040000020004" pitchFamily="2" charset="0"/>
              </a:rPr>
              <a:t>EmbedSOM</a:t>
            </a:r>
            <a:endParaRPr lang="en-US" dirty="0">
              <a:latin typeface="FS Albert Pro Light" panose="02000503040000020004" pitchFamily="2" charset="0"/>
            </a:endParaRPr>
          </a:p>
        </p:txBody>
      </p:sp>
      <p:sp>
        <p:nvSpPr>
          <p:cNvPr id="12" name="Content Placeholder 5">
            <a:extLst>
              <a:ext uri="{FF2B5EF4-FFF2-40B4-BE49-F238E27FC236}">
                <a16:creationId xmlns:a16="http://schemas.microsoft.com/office/drawing/2014/main" id="{524F2801-5852-8645-BF44-7F3F9F140812}"/>
              </a:ext>
            </a:extLst>
          </p:cNvPr>
          <p:cNvSpPr txBox="1">
            <a:spLocks/>
          </p:cNvSpPr>
          <p:nvPr/>
        </p:nvSpPr>
        <p:spPr>
          <a:xfrm>
            <a:off x="5950132" y="3742093"/>
            <a:ext cx="2766163" cy="2549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err="1">
                <a:latin typeface="FS Albert Pro Light" panose="02000503040000020004" pitchFamily="2" charset="0"/>
              </a:rPr>
              <a:t>FlowSOM</a:t>
            </a:r>
            <a:endParaRPr lang="en-US" dirty="0">
              <a:latin typeface="FS Albert Pro Light" panose="02000503040000020004" pitchFamily="2" charset="0"/>
            </a:endParaRPr>
          </a:p>
          <a:p>
            <a:r>
              <a:rPr lang="en-US" dirty="0" err="1">
                <a:latin typeface="FS Albert Pro Light" panose="02000503040000020004" pitchFamily="2" charset="0"/>
              </a:rPr>
              <a:t>PhenoGraph</a:t>
            </a:r>
            <a:endParaRPr lang="en-US" dirty="0">
              <a:latin typeface="FS Albert Pro Light" panose="02000503040000020004" pitchFamily="2" charset="0"/>
            </a:endParaRPr>
          </a:p>
          <a:p>
            <a:r>
              <a:rPr lang="en-US" dirty="0" err="1">
                <a:latin typeface="FS Albert Pro Light" panose="02000503040000020004" pitchFamily="2" charset="0"/>
              </a:rPr>
              <a:t>XShift</a:t>
            </a:r>
            <a:endParaRPr lang="en-US" dirty="0">
              <a:latin typeface="FS Albert Pro Light" panose="02000503040000020004" pitchFamily="2" charset="0"/>
            </a:endParaRPr>
          </a:p>
          <a:p>
            <a:r>
              <a:rPr lang="en-US" dirty="0" err="1">
                <a:latin typeface="FS Albert Pro Light" panose="02000503040000020004" pitchFamily="2" charset="0"/>
              </a:rPr>
              <a:t>DaFi</a:t>
            </a:r>
            <a:endParaRPr lang="en-US" dirty="0">
              <a:latin typeface="FS Albert Pro Light" panose="02000503040000020004" pitchFamily="2" charset="0"/>
            </a:endParaRPr>
          </a:p>
        </p:txBody>
      </p:sp>
      <p:sp>
        <p:nvSpPr>
          <p:cNvPr id="13" name="Content Placeholder 5">
            <a:extLst>
              <a:ext uri="{FF2B5EF4-FFF2-40B4-BE49-F238E27FC236}">
                <a16:creationId xmlns:a16="http://schemas.microsoft.com/office/drawing/2014/main" id="{2C7BFF84-7569-AF49-8BB3-9991DEE48CD8}"/>
              </a:ext>
            </a:extLst>
          </p:cNvPr>
          <p:cNvSpPr txBox="1">
            <a:spLocks/>
          </p:cNvSpPr>
          <p:nvPr/>
        </p:nvSpPr>
        <p:spPr>
          <a:xfrm>
            <a:off x="8475807" y="3742093"/>
            <a:ext cx="2877993" cy="2226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FS Albert Pro Light" panose="02000503040000020004" pitchFamily="2" charset="0"/>
              </a:rPr>
              <a:t>Cluster Explorer</a:t>
            </a:r>
          </a:p>
          <a:p>
            <a:r>
              <a:rPr lang="en-US" dirty="0">
                <a:latin typeface="FS Albert Pro Light" panose="02000503040000020004" pitchFamily="2" charset="0"/>
              </a:rPr>
              <a:t>Euclid</a:t>
            </a:r>
          </a:p>
          <a:p>
            <a:r>
              <a:rPr lang="en-US" dirty="0">
                <a:latin typeface="FS Albert Pro Light" panose="02000503040000020004" pitchFamily="2" charset="0"/>
              </a:rPr>
              <a:t>Violin &amp; Box</a:t>
            </a:r>
          </a:p>
          <a:p>
            <a:r>
              <a:rPr lang="en-US" dirty="0">
                <a:latin typeface="FS Albert Pro Light" panose="02000503040000020004" pitchFamily="2" charset="0"/>
              </a:rPr>
              <a:t>TREX</a:t>
            </a:r>
          </a:p>
        </p:txBody>
      </p:sp>
    </p:spTree>
    <p:extLst>
      <p:ext uri="{BB962C8B-B14F-4D97-AF65-F5344CB8AC3E}">
        <p14:creationId xmlns:p14="http://schemas.microsoft.com/office/powerpoint/2010/main" val="2755194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4676"/>
            <a:ext cx="11065565" cy="574040"/>
          </a:xfrm>
        </p:spPr>
        <p:txBody>
          <a:bodyPr>
            <a:noAutofit/>
          </a:bodyPr>
          <a:lstStyle/>
          <a:p>
            <a:r>
              <a:rPr lang="en-US" dirty="0">
                <a:solidFill>
                  <a:srgbClr val="002DBC"/>
                </a:solidFill>
                <a:latin typeface="Verdana" panose="020B0604030504040204" pitchFamily="34" charset="0"/>
                <a:ea typeface="Verdana" panose="020B0604030504040204" pitchFamily="34" charset="0"/>
                <a:cs typeface="Verdana" panose="020B0604030504040204" pitchFamily="34" charset="0"/>
              </a:rPr>
              <a:t>Dimensionality Reduction Comparison</a:t>
            </a:r>
          </a:p>
        </p:txBody>
      </p:sp>
      <p:pic>
        <p:nvPicPr>
          <p:cNvPr id="11" name="Picture 10" descr="A picture containing application&#10;&#10;Description automatically generated">
            <a:extLst>
              <a:ext uri="{FF2B5EF4-FFF2-40B4-BE49-F238E27FC236}">
                <a16:creationId xmlns:a16="http://schemas.microsoft.com/office/drawing/2014/main" id="{B621B9DA-4BF2-184E-B27E-6F5EDFC582E5}"/>
              </a:ext>
            </a:extLst>
          </p:cNvPr>
          <p:cNvPicPr>
            <a:picLocks noChangeAspect="1"/>
          </p:cNvPicPr>
          <p:nvPr/>
        </p:nvPicPr>
        <p:blipFill>
          <a:blip r:embed="rId3"/>
          <a:stretch>
            <a:fillRect/>
          </a:stretch>
        </p:blipFill>
        <p:spPr>
          <a:xfrm>
            <a:off x="659296" y="1219200"/>
            <a:ext cx="10058400" cy="5480094"/>
          </a:xfrm>
          <a:prstGeom prst="rect">
            <a:avLst/>
          </a:prstGeom>
        </p:spPr>
      </p:pic>
    </p:spTree>
    <p:extLst>
      <p:ext uri="{BB962C8B-B14F-4D97-AF65-F5344CB8AC3E}">
        <p14:creationId xmlns:p14="http://schemas.microsoft.com/office/powerpoint/2010/main" val="854415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384" y="0"/>
            <a:ext cx="10972800" cy="1060016"/>
          </a:xfrm>
        </p:spPr>
        <p:txBody>
          <a:bodyPr>
            <a:normAutofit/>
          </a:bodyPr>
          <a:lstStyle/>
          <a:p>
            <a:r>
              <a:rPr lang="en-US" sz="4267" dirty="0">
                <a:solidFill>
                  <a:srgbClr val="0000FF"/>
                </a:solidFill>
              </a:rPr>
              <a:t>Clustering Options</a:t>
            </a:r>
          </a:p>
        </p:txBody>
      </p:sp>
      <p:sp>
        <p:nvSpPr>
          <p:cNvPr id="31" name="Content Placeholder 2">
            <a:extLst>
              <a:ext uri="{FF2B5EF4-FFF2-40B4-BE49-F238E27FC236}">
                <a16:creationId xmlns:a16="http://schemas.microsoft.com/office/drawing/2014/main" id="{C1568723-C56F-6F44-8C5C-654C5C0BDA96}"/>
              </a:ext>
            </a:extLst>
          </p:cNvPr>
          <p:cNvSpPr txBox="1">
            <a:spLocks/>
          </p:cNvSpPr>
          <p:nvPr/>
        </p:nvSpPr>
        <p:spPr>
          <a:xfrm>
            <a:off x="398623" y="1068817"/>
            <a:ext cx="11094255" cy="1566393"/>
          </a:xfrm>
          <a:prstGeom prst="rect">
            <a:avLst/>
          </a:prstGeom>
        </p:spPr>
        <p:txBody>
          <a:bodyPr lIns="91440" tIns="45720" rIns="91440" bIns="45720">
            <a:noAutofit/>
          </a:bodyPr>
          <a:lstStyle>
            <a:lvl1pPr marL="219075" indent="-219075" algn="l" defTabSz="342900" rtl="0" eaLnBrk="1" latinLnBrk="0" hangingPunct="1">
              <a:lnSpc>
                <a:spcPct val="112000"/>
              </a:lnSpc>
              <a:spcBef>
                <a:spcPts val="450"/>
              </a:spcBef>
              <a:spcAft>
                <a:spcPts val="0"/>
              </a:spcAft>
              <a:buFont typeface="Arial"/>
              <a:buChar char="•"/>
              <a:tabLst/>
              <a:defRPr sz="1500" kern="1200" baseline="0">
                <a:solidFill>
                  <a:schemeClr val="tx1"/>
                </a:solidFill>
                <a:latin typeface="Verdana"/>
                <a:ea typeface="+mn-ea"/>
                <a:cs typeface="Verdana"/>
              </a:defRPr>
            </a:lvl1pPr>
            <a:lvl2pPr marL="482204" indent="-214313" algn="l" defTabSz="342900" rtl="0" eaLnBrk="1" latinLnBrk="0" hangingPunct="1">
              <a:lnSpc>
                <a:spcPct val="112000"/>
              </a:lnSpc>
              <a:spcBef>
                <a:spcPts val="450"/>
              </a:spcBef>
              <a:spcAft>
                <a:spcPts val="0"/>
              </a:spcAft>
              <a:buFont typeface="Lucida Grande"/>
              <a:buChar char="–"/>
              <a:defRPr sz="1400" kern="1200">
                <a:solidFill>
                  <a:schemeClr val="tx1"/>
                </a:solidFill>
                <a:latin typeface="Verdana"/>
                <a:ea typeface="+mn-ea"/>
                <a:cs typeface="Verdana"/>
              </a:defRPr>
            </a:lvl2pPr>
            <a:lvl3pPr marL="817960" indent="-171450" algn="l" defTabSz="342900" rtl="0" eaLnBrk="1" latinLnBrk="0" hangingPunct="1">
              <a:lnSpc>
                <a:spcPct val="112000"/>
              </a:lnSpc>
              <a:spcBef>
                <a:spcPts val="450"/>
              </a:spcBef>
              <a:spcAft>
                <a:spcPts val="0"/>
              </a:spcAft>
              <a:buFont typeface="Arial"/>
              <a:buChar char="•"/>
              <a:defRPr sz="1200" kern="1200">
                <a:solidFill>
                  <a:schemeClr val="tx1"/>
                </a:solidFill>
                <a:latin typeface="Verdana"/>
                <a:ea typeface="+mn-ea"/>
                <a:cs typeface="Verdana"/>
              </a:defRPr>
            </a:lvl3pPr>
            <a:lvl4pPr marL="1115616" indent="-171450" algn="l" defTabSz="342900" rtl="0" eaLnBrk="1" latinLnBrk="0" hangingPunct="1">
              <a:lnSpc>
                <a:spcPct val="112000"/>
              </a:lnSpc>
              <a:spcBef>
                <a:spcPts val="450"/>
              </a:spcBef>
              <a:spcAft>
                <a:spcPts val="0"/>
              </a:spcAft>
              <a:buFont typeface="Lucida Grande"/>
              <a:buChar char="–"/>
              <a:defRPr sz="1200" kern="1200">
                <a:solidFill>
                  <a:schemeClr val="tx1"/>
                </a:solidFill>
                <a:latin typeface="Verdana"/>
                <a:ea typeface="+mn-ea"/>
                <a:cs typeface="Verdana"/>
              </a:defRPr>
            </a:lvl4pPr>
            <a:lvl5pPr marL="1458516" indent="-171450" algn="l" defTabSz="342900" rtl="0" eaLnBrk="1" latinLnBrk="0" hangingPunct="1">
              <a:lnSpc>
                <a:spcPct val="112000"/>
              </a:lnSpc>
              <a:spcBef>
                <a:spcPts val="450"/>
              </a:spcBef>
              <a:spcAft>
                <a:spcPts val="0"/>
              </a:spcAft>
              <a:buFont typeface="Arial"/>
              <a:buChar char="•"/>
              <a:defRPr sz="1200" kern="1200">
                <a:solidFill>
                  <a:schemeClr val="tx1"/>
                </a:solidFill>
                <a:latin typeface="Verdana"/>
                <a:ea typeface="+mn-ea"/>
                <a:cs typeface="Verdana"/>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2133" dirty="0" err="1">
                <a:latin typeface="Verdana" panose="020B0604030504040204" pitchFamily="34" charset="0"/>
                <a:ea typeface="Verdana" panose="020B0604030504040204" pitchFamily="34" charset="0"/>
                <a:cs typeface="Verdana" panose="020B0604030504040204" pitchFamily="34" charset="0"/>
              </a:rPr>
              <a:t>Phenograph</a:t>
            </a:r>
            <a:r>
              <a:rPr lang="en-US" sz="2133" dirty="0">
                <a:latin typeface="Verdana" panose="020B0604030504040204" pitchFamily="34" charset="0"/>
                <a:ea typeface="Verdana" panose="020B0604030504040204" pitchFamily="34" charset="0"/>
                <a:cs typeface="Verdana" panose="020B0604030504040204" pitchFamily="34" charset="0"/>
              </a:rPr>
              <a:t> – Nearest Neighbors Graph</a:t>
            </a:r>
          </a:p>
          <a:p>
            <a:r>
              <a:rPr lang="en-US" sz="2133" dirty="0" err="1">
                <a:latin typeface="Verdana" panose="020B0604030504040204" pitchFamily="34" charset="0"/>
                <a:ea typeface="Verdana" panose="020B0604030504040204" pitchFamily="34" charset="0"/>
                <a:cs typeface="Verdana" panose="020B0604030504040204" pitchFamily="34" charset="0"/>
              </a:rPr>
              <a:t>FlowSOM</a:t>
            </a:r>
            <a:r>
              <a:rPr lang="en-US" sz="2133" dirty="0">
                <a:latin typeface="Verdana" panose="020B0604030504040204" pitchFamily="34" charset="0"/>
                <a:ea typeface="Verdana" panose="020B0604030504040204" pitchFamily="34" charset="0"/>
                <a:cs typeface="Verdana" panose="020B0604030504040204" pitchFamily="34" charset="0"/>
              </a:rPr>
              <a:t> – Self Organizing Map</a:t>
            </a:r>
          </a:p>
          <a:p>
            <a:r>
              <a:rPr lang="en-US" sz="2133" dirty="0">
                <a:latin typeface="Verdana" panose="020B0604030504040204" pitchFamily="34" charset="0"/>
                <a:ea typeface="Verdana" panose="020B0604030504040204" pitchFamily="34" charset="0"/>
                <a:cs typeface="Verdana" panose="020B0604030504040204" pitchFamily="34" charset="0"/>
              </a:rPr>
              <a:t>X-Shift – Fast KNN Density Estimation</a:t>
            </a:r>
          </a:p>
        </p:txBody>
      </p:sp>
      <p:pic>
        <p:nvPicPr>
          <p:cNvPr id="3" name="Picture 2">
            <a:extLst>
              <a:ext uri="{FF2B5EF4-FFF2-40B4-BE49-F238E27FC236}">
                <a16:creationId xmlns:a16="http://schemas.microsoft.com/office/drawing/2014/main" id="{280AF5CF-887A-5A45-BA2E-AA3628008D4C}"/>
              </a:ext>
            </a:extLst>
          </p:cNvPr>
          <p:cNvPicPr>
            <a:picLocks noChangeAspect="1"/>
          </p:cNvPicPr>
          <p:nvPr/>
        </p:nvPicPr>
        <p:blipFill>
          <a:blip r:embed="rId3"/>
          <a:stretch>
            <a:fillRect/>
          </a:stretch>
        </p:blipFill>
        <p:spPr>
          <a:xfrm>
            <a:off x="687613" y="2777735"/>
            <a:ext cx="3435215" cy="3708471"/>
          </a:xfrm>
          <a:prstGeom prst="rect">
            <a:avLst/>
          </a:prstGeom>
        </p:spPr>
      </p:pic>
      <p:pic>
        <p:nvPicPr>
          <p:cNvPr id="4" name="Picture 3">
            <a:extLst>
              <a:ext uri="{FF2B5EF4-FFF2-40B4-BE49-F238E27FC236}">
                <a16:creationId xmlns:a16="http://schemas.microsoft.com/office/drawing/2014/main" id="{B37C43E5-5F4B-CE45-8DC6-DB22E281D804}"/>
              </a:ext>
            </a:extLst>
          </p:cNvPr>
          <p:cNvPicPr>
            <a:picLocks noChangeAspect="1"/>
          </p:cNvPicPr>
          <p:nvPr/>
        </p:nvPicPr>
        <p:blipFill>
          <a:blip r:embed="rId4"/>
          <a:stretch>
            <a:fillRect/>
          </a:stretch>
        </p:blipFill>
        <p:spPr>
          <a:xfrm>
            <a:off x="8069173" y="2777735"/>
            <a:ext cx="3369331" cy="3637347"/>
          </a:xfrm>
          <a:prstGeom prst="rect">
            <a:avLst/>
          </a:prstGeom>
        </p:spPr>
      </p:pic>
      <p:pic>
        <p:nvPicPr>
          <p:cNvPr id="9" name="Picture 8">
            <a:extLst>
              <a:ext uri="{FF2B5EF4-FFF2-40B4-BE49-F238E27FC236}">
                <a16:creationId xmlns:a16="http://schemas.microsoft.com/office/drawing/2014/main" id="{DBA57C53-4BF9-5242-8D24-0282ACF7AE4E}"/>
              </a:ext>
            </a:extLst>
          </p:cNvPr>
          <p:cNvPicPr>
            <a:picLocks noChangeAspect="1"/>
          </p:cNvPicPr>
          <p:nvPr/>
        </p:nvPicPr>
        <p:blipFill>
          <a:blip r:embed="rId5"/>
          <a:stretch>
            <a:fillRect/>
          </a:stretch>
        </p:blipFill>
        <p:spPr>
          <a:xfrm>
            <a:off x="4545806" y="2825989"/>
            <a:ext cx="3345815" cy="3611960"/>
          </a:xfrm>
          <a:prstGeom prst="rect">
            <a:avLst/>
          </a:prstGeom>
        </p:spPr>
      </p:pic>
      <p:sp>
        <p:nvSpPr>
          <p:cNvPr id="10" name="TextBox 9">
            <a:extLst>
              <a:ext uri="{FF2B5EF4-FFF2-40B4-BE49-F238E27FC236}">
                <a16:creationId xmlns:a16="http://schemas.microsoft.com/office/drawing/2014/main" id="{8C857B50-2D69-5744-A72F-93255184FC8F}"/>
              </a:ext>
            </a:extLst>
          </p:cNvPr>
          <p:cNvSpPr txBox="1"/>
          <p:nvPr/>
        </p:nvSpPr>
        <p:spPr>
          <a:xfrm>
            <a:off x="1567126" y="2471614"/>
            <a:ext cx="2022733" cy="461665"/>
          </a:xfrm>
          <a:prstGeom prst="rect">
            <a:avLst/>
          </a:prstGeom>
          <a:noFill/>
        </p:spPr>
        <p:txBody>
          <a:bodyPr wrap="none" rtlCol="0">
            <a:spAutoFit/>
          </a:bodyPr>
          <a:lstStyle/>
          <a:p>
            <a:r>
              <a:rPr lang="en-US" sz="2400" dirty="0" err="1">
                <a:latin typeface="Verdana" panose="020B0604030504040204" pitchFamily="34" charset="0"/>
                <a:ea typeface="Verdana" panose="020B0604030504040204" pitchFamily="34" charset="0"/>
                <a:cs typeface="Verdana" panose="020B0604030504040204" pitchFamily="34" charset="0"/>
              </a:rPr>
              <a:t>Phenograph</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a:extLst>
              <a:ext uri="{FF2B5EF4-FFF2-40B4-BE49-F238E27FC236}">
                <a16:creationId xmlns:a16="http://schemas.microsoft.com/office/drawing/2014/main" id="{BE62DF08-69C5-2640-BB52-C6991960F776}"/>
              </a:ext>
            </a:extLst>
          </p:cNvPr>
          <p:cNvSpPr txBox="1"/>
          <p:nvPr/>
        </p:nvSpPr>
        <p:spPr>
          <a:xfrm>
            <a:off x="9180380" y="2429799"/>
            <a:ext cx="1242007" cy="461665"/>
          </a:xfrm>
          <a:prstGeom prst="rect">
            <a:avLst/>
          </a:prstGeom>
          <a:noFill/>
        </p:spPr>
        <p:txBody>
          <a:bodyPr wrap="none" rtlCol="0">
            <a:spAutoFit/>
          </a:bodyPr>
          <a:lstStyle/>
          <a:p>
            <a:r>
              <a:rPr lang="en-US" sz="2400" dirty="0">
                <a:latin typeface="Verdana" panose="020B0604030504040204" pitchFamily="34" charset="0"/>
                <a:ea typeface="Verdana" panose="020B0604030504040204" pitchFamily="34" charset="0"/>
                <a:cs typeface="Verdana" panose="020B0604030504040204" pitchFamily="34" charset="0"/>
              </a:rPr>
              <a:t>X-Shift</a:t>
            </a:r>
          </a:p>
        </p:txBody>
      </p:sp>
      <p:sp>
        <p:nvSpPr>
          <p:cNvPr id="13" name="TextBox 12">
            <a:extLst>
              <a:ext uri="{FF2B5EF4-FFF2-40B4-BE49-F238E27FC236}">
                <a16:creationId xmlns:a16="http://schemas.microsoft.com/office/drawing/2014/main" id="{15611FEC-C229-E349-B31D-8014FAD41A86}"/>
              </a:ext>
            </a:extLst>
          </p:cNvPr>
          <p:cNvSpPr txBox="1"/>
          <p:nvPr/>
        </p:nvSpPr>
        <p:spPr>
          <a:xfrm>
            <a:off x="5513711" y="2471614"/>
            <a:ext cx="1596912" cy="461665"/>
          </a:xfrm>
          <a:prstGeom prst="rect">
            <a:avLst/>
          </a:prstGeom>
          <a:noFill/>
        </p:spPr>
        <p:txBody>
          <a:bodyPr wrap="none" rtlCol="0">
            <a:spAutoFit/>
          </a:bodyPr>
          <a:lstStyle/>
          <a:p>
            <a:r>
              <a:rPr lang="en-US" sz="2400" dirty="0" err="1">
                <a:latin typeface="Verdana" panose="020B0604030504040204" pitchFamily="34" charset="0"/>
                <a:ea typeface="Verdana" panose="020B0604030504040204" pitchFamily="34" charset="0"/>
                <a:cs typeface="Verdana" panose="020B0604030504040204" pitchFamily="34" charset="0"/>
              </a:rPr>
              <a:t>FlowSOM</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a:extLst>
              <a:ext uri="{FF2B5EF4-FFF2-40B4-BE49-F238E27FC236}">
                <a16:creationId xmlns:a16="http://schemas.microsoft.com/office/drawing/2014/main" id="{58223BBD-233D-B047-8686-CEA49F846709}"/>
              </a:ext>
            </a:extLst>
          </p:cNvPr>
          <p:cNvSpPr/>
          <p:nvPr/>
        </p:nvSpPr>
        <p:spPr>
          <a:xfrm>
            <a:off x="398624" y="6463339"/>
            <a:ext cx="5603592" cy="256545"/>
          </a:xfrm>
          <a:prstGeom prst="rect">
            <a:avLst/>
          </a:prstGeom>
        </p:spPr>
        <p:txBody>
          <a:bodyPr wrap="square">
            <a:spAutoFit/>
          </a:bodyPr>
          <a:lstStyle/>
          <a:p>
            <a:r>
              <a:rPr lang="en-US" sz="1067" dirty="0">
                <a:latin typeface="Verdana" panose="020B0604030504040204" pitchFamily="34" charset="0"/>
                <a:ea typeface="Verdana" panose="020B0604030504040204" pitchFamily="34" charset="0"/>
                <a:cs typeface="Verdana" panose="020B0604030504040204" pitchFamily="34" charset="0"/>
              </a:rPr>
              <a:t>For Research Use Only.  Not for use in therapeutic or diagnostic procedures.</a:t>
            </a:r>
          </a:p>
        </p:txBody>
      </p:sp>
    </p:spTree>
    <p:extLst>
      <p:ext uri="{BB962C8B-B14F-4D97-AF65-F5344CB8AC3E}">
        <p14:creationId xmlns:p14="http://schemas.microsoft.com/office/powerpoint/2010/main" val="94257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D2FCD-EB7A-F369-6C63-8149990C486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rPr>
              <a:t>Reporting</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03DE2D9-BD75-0120-E6CB-18EF293250EA}"/>
              </a:ext>
            </a:extLst>
          </p:cNvPr>
          <p:cNvSpPr txBox="1">
            <a:spLocks/>
          </p:cNvSpPr>
          <p:nvPr/>
        </p:nvSpPr>
        <p:spPr>
          <a:xfrm>
            <a:off x="630936" y="2807208"/>
            <a:ext cx="3699764"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When you say “MFI”…</a:t>
            </a:r>
          </a:p>
          <a:p>
            <a:endParaRPr lang="en-US" dirty="0"/>
          </a:p>
          <a:p>
            <a:r>
              <a:rPr lang="en-US" dirty="0"/>
              <a:t>Central tendency vs. increase in relative number of events</a:t>
            </a:r>
          </a:p>
        </p:txBody>
      </p:sp>
      <p:pic>
        <p:nvPicPr>
          <p:cNvPr id="5" name="Content Placeholder 4">
            <a:extLst>
              <a:ext uri="{FF2B5EF4-FFF2-40B4-BE49-F238E27FC236}">
                <a16:creationId xmlns:a16="http://schemas.microsoft.com/office/drawing/2014/main" id="{EDA3D71F-CA81-CAF0-6A09-7E4D692D732B}"/>
              </a:ext>
            </a:extLst>
          </p:cNvPr>
          <p:cNvPicPr>
            <a:picLocks noGrp="1" noChangeAspect="1"/>
          </p:cNvPicPr>
          <p:nvPr>
            <p:ph idx="1"/>
          </p:nvPr>
        </p:nvPicPr>
        <p:blipFill>
          <a:blip r:embed="rId2"/>
          <a:stretch>
            <a:fillRect/>
          </a:stretch>
        </p:blipFill>
        <p:spPr>
          <a:xfrm>
            <a:off x="4654296" y="840105"/>
            <a:ext cx="6903720" cy="5177790"/>
          </a:xfrm>
          <a:prstGeom prst="rect">
            <a:avLst/>
          </a:prstGeom>
        </p:spPr>
      </p:pic>
    </p:spTree>
    <p:extLst>
      <p:ext uri="{BB962C8B-B14F-4D97-AF65-F5344CB8AC3E}">
        <p14:creationId xmlns:p14="http://schemas.microsoft.com/office/powerpoint/2010/main" val="3853038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15200" y="0"/>
            <a:ext cx="4876800" cy="6858000"/>
          </a:xfrm>
          <a:prstGeom prst="rect">
            <a:avLst/>
          </a:prstGeom>
          <a:solidFill>
            <a:srgbClr val="002D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3" name="Title 2"/>
          <p:cNvSpPr>
            <a:spLocks noGrp="1"/>
          </p:cNvSpPr>
          <p:nvPr>
            <p:ph type="title"/>
          </p:nvPr>
        </p:nvSpPr>
        <p:spPr>
          <a:xfrm>
            <a:off x="119743" y="1611085"/>
            <a:ext cx="7448081" cy="3429000"/>
          </a:xfrm>
          <a:prstGeom prst="rect">
            <a:avLst/>
          </a:prstGeom>
        </p:spPr>
        <p:txBody>
          <a:bodyPr>
            <a:normAutofit/>
          </a:bodyPr>
          <a:lstStyle/>
          <a:p>
            <a:pPr lvl="0">
              <a:spcBef>
                <a:spcPts val="0"/>
              </a:spcBef>
            </a:pPr>
            <a:r>
              <a:rPr lang="en-US" dirty="0">
                <a:solidFill>
                  <a:srgbClr val="002DBC"/>
                </a:solidFill>
              </a:rPr>
              <a:t>Questions?</a:t>
            </a:r>
          </a:p>
        </p:txBody>
      </p:sp>
      <p:sp>
        <p:nvSpPr>
          <p:cNvPr id="2" name="Slide Number Placeholder 1"/>
          <p:cNvSpPr>
            <a:spLocks noGrp="1"/>
          </p:cNvSpPr>
          <p:nvPr>
            <p:ph type="sldNum" sz="quarter" idx="10"/>
          </p:nvPr>
        </p:nvSpPr>
        <p:spPr/>
        <p:txBody>
          <a:bodyPr/>
          <a:lstStyle/>
          <a:p>
            <a:pPr>
              <a:defRPr/>
            </a:pPr>
            <a:fld id="{ACB90B10-4806-5F4F-9322-F1C82FE0D257}" type="slidenum">
              <a:rPr lang="en-US" smtClean="0"/>
              <a:pPr>
                <a:defRPr/>
              </a:pPr>
              <a:t>26</a:t>
            </a:fld>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4874" y="2551113"/>
            <a:ext cx="4376738"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185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5485-8E55-59BC-88AC-AE49C5D752E0}"/>
              </a:ext>
            </a:extLst>
          </p:cNvPr>
          <p:cNvSpPr>
            <a:spLocks noGrp="1"/>
          </p:cNvSpPr>
          <p:nvPr>
            <p:ph type="title"/>
          </p:nvPr>
        </p:nvSpPr>
        <p:spPr/>
        <p:txBody>
          <a:bodyPr/>
          <a:lstStyle/>
          <a:p>
            <a:r>
              <a:rPr lang="en-US" dirty="0"/>
              <a:t>Cytometers</a:t>
            </a:r>
          </a:p>
        </p:txBody>
      </p:sp>
      <p:pic>
        <p:nvPicPr>
          <p:cNvPr id="4" name="Content Placeholder 3">
            <a:extLst>
              <a:ext uri="{FF2B5EF4-FFF2-40B4-BE49-F238E27FC236}">
                <a16:creationId xmlns:a16="http://schemas.microsoft.com/office/drawing/2014/main" id="{74838D22-3554-0E85-DB14-B3ADD38576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4229" y="1360715"/>
            <a:ext cx="7735650" cy="5232386"/>
          </a:xfrm>
          <a:prstGeom prst="rect">
            <a:avLst/>
          </a:prstGeom>
        </p:spPr>
      </p:pic>
    </p:spTree>
    <p:extLst>
      <p:ext uri="{BB962C8B-B14F-4D97-AF65-F5344CB8AC3E}">
        <p14:creationId xmlns:p14="http://schemas.microsoft.com/office/powerpoint/2010/main" val="1398516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659A2-D9DC-3C40-D4A4-0E7FA1365242}"/>
              </a:ext>
            </a:extLst>
          </p:cNvPr>
          <p:cNvSpPr>
            <a:spLocks noGrp="1"/>
          </p:cNvSpPr>
          <p:nvPr>
            <p:ph type="title"/>
          </p:nvPr>
        </p:nvSpPr>
        <p:spPr/>
        <p:txBody>
          <a:bodyPr/>
          <a:lstStyle/>
          <a:p>
            <a:r>
              <a:rPr lang="en-US" dirty="0"/>
              <a:t>Details of an FCS File</a:t>
            </a:r>
          </a:p>
        </p:txBody>
      </p:sp>
      <p:sp>
        <p:nvSpPr>
          <p:cNvPr id="3" name="Content Placeholder 2">
            <a:extLst>
              <a:ext uri="{FF2B5EF4-FFF2-40B4-BE49-F238E27FC236}">
                <a16:creationId xmlns:a16="http://schemas.microsoft.com/office/drawing/2014/main" id="{8BFA5F57-7BDB-E491-89FE-92743E0180DD}"/>
              </a:ext>
            </a:extLst>
          </p:cNvPr>
          <p:cNvSpPr>
            <a:spLocks noGrp="1"/>
          </p:cNvSpPr>
          <p:nvPr>
            <p:ph idx="1"/>
          </p:nvPr>
        </p:nvSpPr>
        <p:spPr>
          <a:xfrm>
            <a:off x="838200" y="1825625"/>
            <a:ext cx="10515600" cy="518182"/>
          </a:xfrm>
        </p:spPr>
        <p:txBody>
          <a:bodyPr/>
          <a:lstStyle/>
          <a:p>
            <a:r>
              <a:rPr lang="en-US" dirty="0"/>
              <a:t>FCS = Flow Cytometry Standard</a:t>
            </a:r>
          </a:p>
        </p:txBody>
      </p:sp>
      <p:pic>
        <p:nvPicPr>
          <p:cNvPr id="4" name="Picture 3">
            <a:extLst>
              <a:ext uri="{FF2B5EF4-FFF2-40B4-BE49-F238E27FC236}">
                <a16:creationId xmlns:a16="http://schemas.microsoft.com/office/drawing/2014/main" id="{3590D3CE-98A5-3F86-D098-52F28F28C984}"/>
              </a:ext>
            </a:extLst>
          </p:cNvPr>
          <p:cNvPicPr>
            <a:picLocks noChangeAspect="1"/>
          </p:cNvPicPr>
          <p:nvPr/>
        </p:nvPicPr>
        <p:blipFill>
          <a:blip r:embed="rId2"/>
          <a:stretch>
            <a:fillRect/>
          </a:stretch>
        </p:blipFill>
        <p:spPr>
          <a:xfrm>
            <a:off x="1996966" y="2652971"/>
            <a:ext cx="9863458" cy="1094933"/>
          </a:xfrm>
          <a:prstGeom prst="rect">
            <a:avLst/>
          </a:prstGeom>
        </p:spPr>
      </p:pic>
      <p:pic>
        <p:nvPicPr>
          <p:cNvPr id="5" name="Picture 4">
            <a:extLst>
              <a:ext uri="{FF2B5EF4-FFF2-40B4-BE49-F238E27FC236}">
                <a16:creationId xmlns:a16="http://schemas.microsoft.com/office/drawing/2014/main" id="{B86345EC-2732-5335-6A47-CF39B937E0A7}"/>
              </a:ext>
            </a:extLst>
          </p:cNvPr>
          <p:cNvPicPr>
            <a:picLocks noChangeAspect="1"/>
          </p:cNvPicPr>
          <p:nvPr/>
        </p:nvPicPr>
        <p:blipFill>
          <a:blip r:embed="rId3"/>
          <a:stretch>
            <a:fillRect/>
          </a:stretch>
        </p:blipFill>
        <p:spPr>
          <a:xfrm>
            <a:off x="1996966" y="3948315"/>
            <a:ext cx="9690536" cy="2544560"/>
          </a:xfrm>
          <a:prstGeom prst="rect">
            <a:avLst/>
          </a:prstGeom>
        </p:spPr>
      </p:pic>
      <p:sp>
        <p:nvSpPr>
          <p:cNvPr id="6" name="Left Brace 5">
            <a:extLst>
              <a:ext uri="{FF2B5EF4-FFF2-40B4-BE49-F238E27FC236}">
                <a16:creationId xmlns:a16="http://schemas.microsoft.com/office/drawing/2014/main" id="{1A31993A-BB80-A0EB-7BC0-33E35D8EF39F}"/>
              </a:ext>
            </a:extLst>
          </p:cNvPr>
          <p:cNvSpPr/>
          <p:nvPr/>
        </p:nvSpPr>
        <p:spPr>
          <a:xfrm>
            <a:off x="1387960" y="2652971"/>
            <a:ext cx="451945" cy="1172795"/>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a:solidFill>
                  <a:schemeClr val="tx1"/>
                </a:solidFill>
              </a:ln>
              <a:solidFill>
                <a:srgbClr val="00B0F0"/>
              </a:solidFill>
            </a:endParaRPr>
          </a:p>
        </p:txBody>
      </p:sp>
      <p:sp>
        <p:nvSpPr>
          <p:cNvPr id="7" name="Left Brace 6">
            <a:extLst>
              <a:ext uri="{FF2B5EF4-FFF2-40B4-BE49-F238E27FC236}">
                <a16:creationId xmlns:a16="http://schemas.microsoft.com/office/drawing/2014/main" id="{4D5B7BC2-285C-3760-8048-86D5AE30E4FE}"/>
              </a:ext>
            </a:extLst>
          </p:cNvPr>
          <p:cNvSpPr/>
          <p:nvPr/>
        </p:nvSpPr>
        <p:spPr>
          <a:xfrm>
            <a:off x="1387959" y="3948315"/>
            <a:ext cx="451945" cy="2633640"/>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a:solidFill>
                  <a:schemeClr val="tx1"/>
                </a:solidFill>
              </a:ln>
            </a:endParaRPr>
          </a:p>
        </p:txBody>
      </p:sp>
      <p:sp>
        <p:nvSpPr>
          <p:cNvPr id="8" name="Content Placeholder 2">
            <a:extLst>
              <a:ext uri="{FF2B5EF4-FFF2-40B4-BE49-F238E27FC236}">
                <a16:creationId xmlns:a16="http://schemas.microsoft.com/office/drawing/2014/main" id="{AB1204AC-A6E5-55D2-0F99-4878217C57B4}"/>
              </a:ext>
            </a:extLst>
          </p:cNvPr>
          <p:cNvSpPr txBox="1">
            <a:spLocks/>
          </p:cNvSpPr>
          <p:nvPr/>
        </p:nvSpPr>
        <p:spPr>
          <a:xfrm rot="16200000">
            <a:off x="136584" y="2910818"/>
            <a:ext cx="1703319" cy="518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Keywords</a:t>
            </a:r>
          </a:p>
        </p:txBody>
      </p:sp>
      <p:sp>
        <p:nvSpPr>
          <p:cNvPr id="9" name="Content Placeholder 2">
            <a:extLst>
              <a:ext uri="{FF2B5EF4-FFF2-40B4-BE49-F238E27FC236}">
                <a16:creationId xmlns:a16="http://schemas.microsoft.com/office/drawing/2014/main" id="{63D97FF5-F3FE-F18B-65F8-362CC0C4ADEF}"/>
              </a:ext>
            </a:extLst>
          </p:cNvPr>
          <p:cNvSpPr txBox="1">
            <a:spLocks/>
          </p:cNvSpPr>
          <p:nvPr/>
        </p:nvSpPr>
        <p:spPr>
          <a:xfrm rot="16200000">
            <a:off x="-11633" y="4961503"/>
            <a:ext cx="2123941" cy="51818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List Mode Data</a:t>
            </a:r>
          </a:p>
        </p:txBody>
      </p:sp>
      <p:sp>
        <p:nvSpPr>
          <p:cNvPr id="10" name="Down Arrow 9">
            <a:extLst>
              <a:ext uri="{FF2B5EF4-FFF2-40B4-BE49-F238E27FC236}">
                <a16:creationId xmlns:a16="http://schemas.microsoft.com/office/drawing/2014/main" id="{5C07AD6E-BE72-D20B-CBE2-EA009D0B0998}"/>
              </a:ext>
            </a:extLst>
          </p:cNvPr>
          <p:cNvSpPr/>
          <p:nvPr/>
        </p:nvSpPr>
        <p:spPr>
          <a:xfrm>
            <a:off x="7366959" y="1597572"/>
            <a:ext cx="1230503" cy="2350743"/>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200" dirty="0">
                <a:latin typeface="FS Albert Pro Light" panose="02000503040000020004" pitchFamily="2" charset="0"/>
              </a:rPr>
              <a:t>Features</a:t>
            </a:r>
          </a:p>
        </p:txBody>
      </p:sp>
      <p:sp>
        <p:nvSpPr>
          <p:cNvPr id="11" name="Down Arrow 10">
            <a:extLst>
              <a:ext uri="{FF2B5EF4-FFF2-40B4-BE49-F238E27FC236}">
                <a16:creationId xmlns:a16="http://schemas.microsoft.com/office/drawing/2014/main" id="{E38A4C78-E497-785B-70B3-290398365F02}"/>
              </a:ext>
            </a:extLst>
          </p:cNvPr>
          <p:cNvSpPr/>
          <p:nvPr/>
        </p:nvSpPr>
        <p:spPr>
          <a:xfrm rot="16200000">
            <a:off x="576430" y="4534016"/>
            <a:ext cx="1230503" cy="2068053"/>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3200" dirty="0">
                <a:latin typeface="FS Albert Pro Light" panose="02000503040000020004" pitchFamily="2" charset="0"/>
              </a:rPr>
              <a:t>Cells</a:t>
            </a:r>
          </a:p>
        </p:txBody>
      </p:sp>
      <p:pic>
        <p:nvPicPr>
          <p:cNvPr id="13" name="Picture 12">
            <a:extLst>
              <a:ext uri="{FF2B5EF4-FFF2-40B4-BE49-F238E27FC236}">
                <a16:creationId xmlns:a16="http://schemas.microsoft.com/office/drawing/2014/main" id="{0CA9B91F-F6B2-E6BE-9298-666BC5F66052}"/>
              </a:ext>
            </a:extLst>
          </p:cNvPr>
          <p:cNvPicPr>
            <a:picLocks noChangeAspect="1"/>
          </p:cNvPicPr>
          <p:nvPr/>
        </p:nvPicPr>
        <p:blipFill>
          <a:blip r:embed="rId4"/>
          <a:stretch>
            <a:fillRect/>
          </a:stretch>
        </p:blipFill>
        <p:spPr>
          <a:xfrm>
            <a:off x="10501524" y="147863"/>
            <a:ext cx="1358900" cy="1485900"/>
          </a:xfrm>
          <a:prstGeom prst="rect">
            <a:avLst/>
          </a:prstGeom>
        </p:spPr>
      </p:pic>
    </p:spTree>
    <p:extLst>
      <p:ext uri="{BB962C8B-B14F-4D97-AF65-F5344CB8AC3E}">
        <p14:creationId xmlns:p14="http://schemas.microsoft.com/office/powerpoint/2010/main" val="3906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EE8A7-1A33-E5D7-7DBA-E637D5EC5EB3}"/>
              </a:ext>
            </a:extLst>
          </p:cNvPr>
          <p:cNvSpPr>
            <a:spLocks noGrp="1"/>
          </p:cNvSpPr>
          <p:nvPr>
            <p:ph type="title"/>
          </p:nvPr>
        </p:nvSpPr>
        <p:spPr>
          <a:xfrm>
            <a:off x="466722" y="586855"/>
            <a:ext cx="3201366" cy="3387497"/>
          </a:xfrm>
        </p:spPr>
        <p:txBody>
          <a:bodyPr anchor="b">
            <a:normAutofit/>
          </a:bodyPr>
          <a:lstStyle/>
          <a:p>
            <a:pPr algn="r"/>
            <a:r>
              <a:rPr lang="en-US" dirty="0">
                <a:solidFill>
                  <a:srgbClr val="FFFFFF"/>
                </a:solidFill>
              </a:rPr>
              <a:t>Controls</a:t>
            </a:r>
          </a:p>
        </p:txBody>
      </p:sp>
      <p:sp>
        <p:nvSpPr>
          <p:cNvPr id="3" name="Content Placeholder 2">
            <a:extLst>
              <a:ext uri="{FF2B5EF4-FFF2-40B4-BE49-F238E27FC236}">
                <a16:creationId xmlns:a16="http://schemas.microsoft.com/office/drawing/2014/main" id="{AEFE95D7-335A-93E3-7003-A8AF359BFF44}"/>
              </a:ext>
            </a:extLst>
          </p:cNvPr>
          <p:cNvSpPr>
            <a:spLocks noGrp="1"/>
          </p:cNvSpPr>
          <p:nvPr>
            <p:ph idx="1"/>
          </p:nvPr>
        </p:nvSpPr>
        <p:spPr>
          <a:xfrm>
            <a:off x="4810259" y="649480"/>
            <a:ext cx="6555347" cy="5546047"/>
          </a:xfrm>
        </p:spPr>
        <p:txBody>
          <a:bodyPr anchor="ctr">
            <a:normAutofit/>
          </a:bodyPr>
          <a:lstStyle/>
          <a:p>
            <a:pPr marL="0" indent="0">
              <a:buNone/>
            </a:pPr>
            <a:r>
              <a:rPr lang="en-US" sz="4000" dirty="0"/>
              <a:t>Start with a biological question</a:t>
            </a:r>
          </a:p>
          <a:p>
            <a:pPr lvl="1"/>
            <a:endParaRPr lang="en-US" sz="2000" dirty="0"/>
          </a:p>
          <a:p>
            <a:pPr lvl="1"/>
            <a:r>
              <a:rPr lang="en-US" sz="2800" dirty="0"/>
              <a:t>Phrase it as a null hypothesis</a:t>
            </a:r>
          </a:p>
          <a:p>
            <a:pPr lvl="1"/>
            <a:r>
              <a:rPr lang="en-US" sz="2800" dirty="0"/>
              <a:t>This will determine what controls are needed</a:t>
            </a:r>
          </a:p>
          <a:p>
            <a:endParaRPr lang="en-US" sz="2000" dirty="0"/>
          </a:p>
        </p:txBody>
      </p:sp>
    </p:spTree>
    <p:extLst>
      <p:ext uri="{BB962C8B-B14F-4D97-AF65-F5344CB8AC3E}">
        <p14:creationId xmlns:p14="http://schemas.microsoft.com/office/powerpoint/2010/main" val="198160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5825-BEA6-27B5-FA85-0F585253365A}"/>
              </a:ext>
            </a:extLst>
          </p:cNvPr>
          <p:cNvSpPr>
            <a:spLocks noGrp="1"/>
          </p:cNvSpPr>
          <p:nvPr>
            <p:ph type="title"/>
          </p:nvPr>
        </p:nvSpPr>
        <p:spPr/>
        <p:txBody>
          <a:bodyPr/>
          <a:lstStyle/>
          <a:p>
            <a:r>
              <a:rPr lang="en-US" dirty="0"/>
              <a:t>Types of Controls</a:t>
            </a:r>
          </a:p>
        </p:txBody>
      </p:sp>
      <p:sp>
        <p:nvSpPr>
          <p:cNvPr id="3" name="Content Placeholder 2">
            <a:extLst>
              <a:ext uri="{FF2B5EF4-FFF2-40B4-BE49-F238E27FC236}">
                <a16:creationId xmlns:a16="http://schemas.microsoft.com/office/drawing/2014/main" id="{2E1F04E9-89E4-BF81-E87E-2CA0A5ADB89C}"/>
              </a:ext>
            </a:extLst>
          </p:cNvPr>
          <p:cNvSpPr>
            <a:spLocks noGrp="1"/>
          </p:cNvSpPr>
          <p:nvPr>
            <p:ph idx="1"/>
          </p:nvPr>
        </p:nvSpPr>
        <p:spPr/>
        <p:txBody>
          <a:bodyPr>
            <a:normAutofit fontScale="92500" lnSpcReduction="20000"/>
          </a:bodyPr>
          <a:lstStyle/>
          <a:p>
            <a:r>
              <a:rPr lang="en-US" dirty="0"/>
              <a:t>Instrument set up</a:t>
            </a:r>
          </a:p>
          <a:p>
            <a:endParaRPr lang="en-US" dirty="0"/>
          </a:p>
          <a:p>
            <a:r>
              <a:rPr lang="en-US" dirty="0"/>
              <a:t>Compensation </a:t>
            </a:r>
          </a:p>
          <a:p>
            <a:endParaRPr lang="en-US" dirty="0"/>
          </a:p>
          <a:p>
            <a:r>
              <a:rPr lang="en-US" dirty="0"/>
              <a:t>Gating </a:t>
            </a:r>
          </a:p>
          <a:p>
            <a:pPr lvl="1"/>
            <a:r>
              <a:rPr lang="en-US" dirty="0"/>
              <a:t>Unstained cells</a:t>
            </a:r>
          </a:p>
          <a:p>
            <a:pPr lvl="1"/>
            <a:r>
              <a:rPr lang="en-US" dirty="0"/>
              <a:t>Florescence Minus One (FMO)</a:t>
            </a:r>
          </a:p>
          <a:p>
            <a:pPr marL="457200" lvl="1" indent="0">
              <a:buNone/>
            </a:pPr>
            <a:endParaRPr lang="en-US" dirty="0"/>
          </a:p>
          <a:p>
            <a:r>
              <a:rPr lang="en-US" dirty="0"/>
              <a:t>Experimental </a:t>
            </a:r>
          </a:p>
          <a:p>
            <a:endParaRPr lang="en-US" dirty="0"/>
          </a:p>
          <a:p>
            <a:r>
              <a:rPr lang="en-US" dirty="0"/>
              <a:t>Isotype (optional)</a:t>
            </a:r>
          </a:p>
        </p:txBody>
      </p:sp>
      <p:pic>
        <p:nvPicPr>
          <p:cNvPr id="4" name="Picture 3" descr="A close up of an object&#10;&#10;Description automatically generated">
            <a:extLst>
              <a:ext uri="{FF2B5EF4-FFF2-40B4-BE49-F238E27FC236}">
                <a16:creationId xmlns:a16="http://schemas.microsoft.com/office/drawing/2014/main" id="{97CB7B7E-BB4B-01C4-9DB5-167CC6995415}"/>
              </a:ext>
            </a:extLst>
          </p:cNvPr>
          <p:cNvPicPr>
            <a:picLocks noChangeAspect="1"/>
          </p:cNvPicPr>
          <p:nvPr/>
        </p:nvPicPr>
        <p:blipFill>
          <a:blip r:embed="rId2"/>
          <a:stretch>
            <a:fillRect/>
          </a:stretch>
        </p:blipFill>
        <p:spPr>
          <a:xfrm>
            <a:off x="6140571" y="802189"/>
            <a:ext cx="5213229" cy="2294849"/>
          </a:xfrm>
          <a:prstGeom prst="rect">
            <a:avLst/>
          </a:prstGeom>
        </p:spPr>
      </p:pic>
      <p:pic>
        <p:nvPicPr>
          <p:cNvPr id="6" name="Picture 5">
            <a:extLst>
              <a:ext uri="{FF2B5EF4-FFF2-40B4-BE49-F238E27FC236}">
                <a16:creationId xmlns:a16="http://schemas.microsoft.com/office/drawing/2014/main" id="{E8FBF0F0-325D-D5F6-71D3-A1FB8DFECED4}"/>
              </a:ext>
            </a:extLst>
          </p:cNvPr>
          <p:cNvPicPr>
            <a:picLocks noChangeAspect="1"/>
          </p:cNvPicPr>
          <p:nvPr/>
        </p:nvPicPr>
        <p:blipFill>
          <a:blip r:embed="rId3"/>
          <a:stretch>
            <a:fillRect/>
          </a:stretch>
        </p:blipFill>
        <p:spPr>
          <a:xfrm>
            <a:off x="5506063" y="3592634"/>
            <a:ext cx="6376583" cy="2921807"/>
          </a:xfrm>
          <a:prstGeom prst="rect">
            <a:avLst/>
          </a:prstGeom>
        </p:spPr>
      </p:pic>
    </p:spTree>
    <p:extLst>
      <p:ext uri="{BB962C8B-B14F-4D97-AF65-F5344CB8AC3E}">
        <p14:creationId xmlns:p14="http://schemas.microsoft.com/office/powerpoint/2010/main" val="2336274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0D12-B2FB-EF75-DB76-AB6B670BF263}"/>
              </a:ext>
            </a:extLst>
          </p:cNvPr>
          <p:cNvSpPr>
            <a:spLocks noGrp="1"/>
          </p:cNvSpPr>
          <p:nvPr>
            <p:ph type="title"/>
          </p:nvPr>
        </p:nvSpPr>
        <p:spPr/>
        <p:txBody>
          <a:bodyPr/>
          <a:lstStyle/>
          <a:p>
            <a:r>
              <a:rPr lang="en-US" dirty="0"/>
              <a:t>Compensation Options </a:t>
            </a:r>
          </a:p>
        </p:txBody>
      </p:sp>
      <p:sp>
        <p:nvSpPr>
          <p:cNvPr id="3" name="Content Placeholder 2">
            <a:extLst>
              <a:ext uri="{FF2B5EF4-FFF2-40B4-BE49-F238E27FC236}">
                <a16:creationId xmlns:a16="http://schemas.microsoft.com/office/drawing/2014/main" id="{ADCF8B81-2B41-597D-A9FF-2F9A3F873466}"/>
              </a:ext>
            </a:extLst>
          </p:cNvPr>
          <p:cNvSpPr>
            <a:spLocks noGrp="1"/>
          </p:cNvSpPr>
          <p:nvPr>
            <p:ph idx="1"/>
          </p:nvPr>
        </p:nvSpPr>
        <p:spPr>
          <a:xfrm>
            <a:off x="838199" y="1825624"/>
            <a:ext cx="7236125" cy="4667251"/>
          </a:xfrm>
        </p:spPr>
        <p:txBody>
          <a:bodyPr>
            <a:normAutofit/>
          </a:bodyPr>
          <a:lstStyle/>
          <a:p>
            <a:r>
              <a:rPr lang="en-US" dirty="0"/>
              <a:t>Acquisition vs. Post-acquisition</a:t>
            </a:r>
          </a:p>
          <a:p>
            <a:endParaRPr lang="en-US" dirty="0"/>
          </a:p>
          <a:p>
            <a:r>
              <a:rPr lang="en-US" dirty="0"/>
              <a:t>Traditional vs. Spectral</a:t>
            </a:r>
          </a:p>
          <a:p>
            <a:pPr marL="0" indent="0">
              <a:buNone/>
            </a:pPr>
            <a:endParaRPr lang="en-US" dirty="0"/>
          </a:p>
          <a:p>
            <a:r>
              <a:rPr lang="en-US" dirty="0"/>
              <a:t>Gate-based vs. AutoSpill</a:t>
            </a:r>
          </a:p>
          <a:p>
            <a:endParaRPr lang="en-US" dirty="0"/>
          </a:p>
          <a:p>
            <a:r>
              <a:rPr lang="en-US" dirty="0"/>
              <a:t>Beads vs. Cells</a:t>
            </a:r>
          </a:p>
          <a:p>
            <a:endParaRPr lang="en-US" dirty="0"/>
          </a:p>
          <a:p>
            <a:r>
              <a:rPr lang="en-US" dirty="0"/>
              <a:t>SSM vs. TSM</a:t>
            </a:r>
          </a:p>
          <a:p>
            <a:endParaRPr lang="en-US" dirty="0"/>
          </a:p>
        </p:txBody>
      </p:sp>
      <p:grpSp>
        <p:nvGrpSpPr>
          <p:cNvPr id="4" name="Group 3">
            <a:extLst>
              <a:ext uri="{FF2B5EF4-FFF2-40B4-BE49-F238E27FC236}">
                <a16:creationId xmlns:a16="http://schemas.microsoft.com/office/drawing/2014/main" id="{2C35836D-CB42-DEDC-2D99-B9952CC44C7D}"/>
              </a:ext>
            </a:extLst>
          </p:cNvPr>
          <p:cNvGrpSpPr/>
          <p:nvPr/>
        </p:nvGrpSpPr>
        <p:grpSpPr>
          <a:xfrm>
            <a:off x="5775583" y="1622203"/>
            <a:ext cx="6181776" cy="2664429"/>
            <a:chOff x="7876144" y="28022"/>
            <a:chExt cx="4315856" cy="1728703"/>
          </a:xfrm>
        </p:grpSpPr>
        <p:pic>
          <p:nvPicPr>
            <p:cNvPr id="5" name="Picture 4">
              <a:extLst>
                <a:ext uri="{FF2B5EF4-FFF2-40B4-BE49-F238E27FC236}">
                  <a16:creationId xmlns:a16="http://schemas.microsoft.com/office/drawing/2014/main" id="{E08908C0-F3D5-B2B3-1EC9-BA1668D02BF4}"/>
                </a:ext>
              </a:extLst>
            </p:cNvPr>
            <p:cNvPicPr>
              <a:picLocks noChangeAspect="1"/>
            </p:cNvPicPr>
            <p:nvPr/>
          </p:nvPicPr>
          <p:blipFill>
            <a:blip r:embed="rId2"/>
            <a:stretch>
              <a:fillRect/>
            </a:stretch>
          </p:blipFill>
          <p:spPr>
            <a:xfrm>
              <a:off x="7876144" y="618682"/>
              <a:ext cx="4315856" cy="1138043"/>
            </a:xfrm>
            <a:prstGeom prst="rect">
              <a:avLst/>
            </a:prstGeom>
          </p:spPr>
        </p:pic>
        <p:pic>
          <p:nvPicPr>
            <p:cNvPr id="6" name="Picture 5">
              <a:extLst>
                <a:ext uri="{FF2B5EF4-FFF2-40B4-BE49-F238E27FC236}">
                  <a16:creationId xmlns:a16="http://schemas.microsoft.com/office/drawing/2014/main" id="{CC5133C6-907F-E3BA-FEA9-63BFDF67A3E6}"/>
                </a:ext>
              </a:extLst>
            </p:cNvPr>
            <p:cNvPicPr>
              <a:picLocks noChangeAspect="1"/>
            </p:cNvPicPr>
            <p:nvPr/>
          </p:nvPicPr>
          <p:blipFill>
            <a:blip r:embed="rId3"/>
            <a:stretch>
              <a:fillRect/>
            </a:stretch>
          </p:blipFill>
          <p:spPr>
            <a:xfrm>
              <a:off x="7906948" y="28022"/>
              <a:ext cx="4254247" cy="650035"/>
            </a:xfrm>
            <a:prstGeom prst="rect">
              <a:avLst/>
            </a:prstGeom>
          </p:spPr>
        </p:pic>
      </p:grpSp>
      <p:pic>
        <p:nvPicPr>
          <p:cNvPr id="7" name="Picture 6" descr="Graphical user interface, application&#10;&#10;Description automatically generated">
            <a:extLst>
              <a:ext uri="{FF2B5EF4-FFF2-40B4-BE49-F238E27FC236}">
                <a16:creationId xmlns:a16="http://schemas.microsoft.com/office/drawing/2014/main" id="{660B4100-8285-DFE2-8FF2-6AE05404182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7178"/>
          <a:stretch/>
        </p:blipFill>
        <p:spPr>
          <a:xfrm>
            <a:off x="6165373" y="4676521"/>
            <a:ext cx="5791986" cy="1375936"/>
          </a:xfrm>
          <a:prstGeom prst="rect">
            <a:avLst/>
          </a:prstGeom>
        </p:spPr>
      </p:pic>
      <p:sp>
        <p:nvSpPr>
          <p:cNvPr id="8" name="Text Placeholder 2">
            <a:extLst>
              <a:ext uri="{FF2B5EF4-FFF2-40B4-BE49-F238E27FC236}">
                <a16:creationId xmlns:a16="http://schemas.microsoft.com/office/drawing/2014/main" id="{37D99C9E-4D46-0E40-BAA5-35FD6B263D32}"/>
              </a:ext>
            </a:extLst>
          </p:cNvPr>
          <p:cNvSpPr txBox="1">
            <a:spLocks/>
          </p:cNvSpPr>
          <p:nvPr/>
        </p:nvSpPr>
        <p:spPr>
          <a:xfrm>
            <a:off x="8247782" y="6166665"/>
            <a:ext cx="2467454" cy="412934"/>
          </a:xfrm>
          <a:prstGeom prst="rect">
            <a:avLst/>
          </a:prstGeom>
        </p:spPr>
        <p:txBody>
          <a:bodyPr/>
          <a:lstStyle>
            <a:lvl1pPr marL="0" marR="0" indent="0" algn="l" defTabSz="825500" latinLnBrk="0">
              <a:lnSpc>
                <a:spcPct val="100000"/>
              </a:lnSpc>
              <a:spcBef>
                <a:spcPts val="0"/>
              </a:spcBef>
              <a:spcAft>
                <a:spcPts val="0"/>
              </a:spcAft>
              <a:buClrTx/>
              <a:buSzTx/>
              <a:buFontTx/>
              <a:buNone/>
              <a:tabLst/>
              <a:defRPr sz="5500" b="0" i="0" u="none" strike="noStrike" cap="none" spc="0" baseline="0">
                <a:solidFill>
                  <a:schemeClr val="bg1"/>
                </a:solidFill>
                <a:uFillTx/>
                <a:latin typeface="FS Albert Pro Light" panose="02000503040000020004" pitchFamily="2" charset="0"/>
                <a:ea typeface="+mj-ea"/>
                <a:cs typeface="+mj-cs"/>
                <a:sym typeface="FSAlbertPro-Light"/>
              </a:defRPr>
            </a:lvl1pPr>
            <a:lvl2pPr marL="0" marR="0" indent="457200" algn="l" defTabSz="825500" latinLnBrk="0">
              <a:lnSpc>
                <a:spcPct val="100000"/>
              </a:lnSpc>
              <a:spcBef>
                <a:spcPts val="0"/>
              </a:spcBef>
              <a:spcAft>
                <a:spcPts val="0"/>
              </a:spcAft>
              <a:buClrTx/>
              <a:buSzTx/>
              <a:buFontTx/>
              <a:buNone/>
              <a:tabLst/>
              <a:defRPr sz="5500" b="0" i="0" u="none" strike="noStrike" cap="none" spc="0" baseline="0">
                <a:solidFill>
                  <a:schemeClr val="bg1"/>
                </a:solidFill>
                <a:uFillTx/>
                <a:latin typeface="+mj-lt"/>
                <a:ea typeface="+mj-ea"/>
                <a:cs typeface="+mj-cs"/>
                <a:sym typeface="FSAlbertPro-Light"/>
              </a:defRPr>
            </a:lvl2pPr>
            <a:lvl3pPr marL="0" marR="0" indent="914400" algn="l" defTabSz="825500" latinLnBrk="0">
              <a:lnSpc>
                <a:spcPct val="100000"/>
              </a:lnSpc>
              <a:spcBef>
                <a:spcPts val="0"/>
              </a:spcBef>
              <a:spcAft>
                <a:spcPts val="0"/>
              </a:spcAft>
              <a:buClrTx/>
              <a:buSzTx/>
              <a:buFontTx/>
              <a:buNone/>
              <a:tabLst/>
              <a:defRPr sz="5500" b="0" i="0" u="none" strike="noStrike" cap="none" spc="0" baseline="0">
                <a:solidFill>
                  <a:schemeClr val="bg1"/>
                </a:solidFill>
                <a:uFillTx/>
                <a:latin typeface="+mj-lt"/>
                <a:ea typeface="+mj-ea"/>
                <a:cs typeface="+mj-cs"/>
                <a:sym typeface="FSAlbertPro-Light"/>
              </a:defRPr>
            </a:lvl3pPr>
            <a:lvl4pPr marL="0" marR="0" indent="1371600" algn="l" defTabSz="825500" latinLnBrk="0">
              <a:lnSpc>
                <a:spcPct val="100000"/>
              </a:lnSpc>
              <a:spcBef>
                <a:spcPts val="0"/>
              </a:spcBef>
              <a:spcAft>
                <a:spcPts val="0"/>
              </a:spcAft>
              <a:buClrTx/>
              <a:buSzTx/>
              <a:buFontTx/>
              <a:buNone/>
              <a:tabLst/>
              <a:defRPr sz="5500" b="0" i="0" u="none" strike="noStrike" cap="none" spc="0" baseline="0">
                <a:solidFill>
                  <a:schemeClr val="bg1"/>
                </a:solidFill>
                <a:uFillTx/>
                <a:latin typeface="+mj-lt"/>
                <a:ea typeface="+mj-ea"/>
                <a:cs typeface="+mj-cs"/>
                <a:sym typeface="FSAlbertPro-Light"/>
              </a:defRPr>
            </a:lvl4pPr>
            <a:lvl5pPr marL="0" marR="0" indent="1828800" algn="l" defTabSz="825500" latinLnBrk="0">
              <a:lnSpc>
                <a:spcPct val="100000"/>
              </a:lnSpc>
              <a:spcBef>
                <a:spcPts val="0"/>
              </a:spcBef>
              <a:spcAft>
                <a:spcPts val="0"/>
              </a:spcAft>
              <a:buClrTx/>
              <a:buSzTx/>
              <a:buFontTx/>
              <a:buNone/>
              <a:tabLst/>
              <a:defRPr sz="5500" b="0" i="0" u="none" strike="noStrike" cap="none" spc="0" baseline="0">
                <a:solidFill>
                  <a:schemeClr val="bg1"/>
                </a:solidFill>
                <a:uFillTx/>
                <a:latin typeface="+mj-lt"/>
                <a:ea typeface="+mj-ea"/>
                <a:cs typeface="+mj-cs"/>
                <a:sym typeface="FSAlbertPro-Light"/>
              </a:defRPr>
            </a:lvl5pPr>
            <a:lvl6pPr marL="0" marR="0" indent="2286000" algn="l" defTabSz="825500" latinLnBrk="0">
              <a:lnSpc>
                <a:spcPct val="100000"/>
              </a:lnSpc>
              <a:spcBef>
                <a:spcPts val="0"/>
              </a:spcBef>
              <a:spcAft>
                <a:spcPts val="0"/>
              </a:spcAft>
              <a:buClrTx/>
              <a:buSzTx/>
              <a:buFontTx/>
              <a:buNone/>
              <a:tabLst/>
              <a:defRPr sz="5500" b="0" i="0" u="none" strike="noStrike" cap="none" spc="0" baseline="0">
                <a:solidFill>
                  <a:srgbClr val="000000"/>
                </a:solidFill>
                <a:uFillTx/>
                <a:latin typeface="+mj-lt"/>
                <a:ea typeface="+mj-ea"/>
                <a:cs typeface="+mj-cs"/>
                <a:sym typeface="FSAlbertPro-Light"/>
              </a:defRPr>
            </a:lvl6pPr>
            <a:lvl7pPr marL="0" marR="0" indent="2743200" algn="l" defTabSz="825500" latinLnBrk="0">
              <a:lnSpc>
                <a:spcPct val="100000"/>
              </a:lnSpc>
              <a:spcBef>
                <a:spcPts val="0"/>
              </a:spcBef>
              <a:spcAft>
                <a:spcPts val="0"/>
              </a:spcAft>
              <a:buClrTx/>
              <a:buSzTx/>
              <a:buFontTx/>
              <a:buNone/>
              <a:tabLst/>
              <a:defRPr sz="5500" b="0" i="0" u="none" strike="noStrike" cap="none" spc="0" baseline="0">
                <a:solidFill>
                  <a:srgbClr val="000000"/>
                </a:solidFill>
                <a:uFillTx/>
                <a:latin typeface="+mj-lt"/>
                <a:ea typeface="+mj-ea"/>
                <a:cs typeface="+mj-cs"/>
                <a:sym typeface="FSAlbertPro-Light"/>
              </a:defRPr>
            </a:lvl7pPr>
            <a:lvl8pPr marL="0" marR="0" indent="3200400" algn="l" defTabSz="825500" latinLnBrk="0">
              <a:lnSpc>
                <a:spcPct val="100000"/>
              </a:lnSpc>
              <a:spcBef>
                <a:spcPts val="0"/>
              </a:spcBef>
              <a:spcAft>
                <a:spcPts val="0"/>
              </a:spcAft>
              <a:buClrTx/>
              <a:buSzTx/>
              <a:buFontTx/>
              <a:buNone/>
              <a:tabLst/>
              <a:defRPr sz="5500" b="0" i="0" u="none" strike="noStrike" cap="none" spc="0" baseline="0">
                <a:solidFill>
                  <a:srgbClr val="000000"/>
                </a:solidFill>
                <a:uFillTx/>
                <a:latin typeface="+mj-lt"/>
                <a:ea typeface="+mj-ea"/>
                <a:cs typeface="+mj-cs"/>
                <a:sym typeface="FSAlbertPro-Light"/>
              </a:defRPr>
            </a:lvl8pPr>
            <a:lvl9pPr marL="0" marR="0" indent="3657600" algn="l" defTabSz="825500" latinLnBrk="0">
              <a:lnSpc>
                <a:spcPct val="100000"/>
              </a:lnSpc>
              <a:spcBef>
                <a:spcPts val="0"/>
              </a:spcBef>
              <a:spcAft>
                <a:spcPts val="0"/>
              </a:spcAft>
              <a:buClrTx/>
              <a:buSzTx/>
              <a:buFontTx/>
              <a:buNone/>
              <a:tabLst/>
              <a:defRPr sz="5500" b="0" i="0" u="none" strike="noStrike" cap="none" spc="0" baseline="0">
                <a:solidFill>
                  <a:srgbClr val="000000"/>
                </a:solidFill>
                <a:uFillTx/>
                <a:latin typeface="+mj-lt"/>
                <a:ea typeface="+mj-ea"/>
                <a:cs typeface="+mj-cs"/>
                <a:sym typeface="FSAlbertPro-Light"/>
              </a:defRPr>
            </a:lvl9pPr>
          </a:lstStyle>
          <a:p>
            <a:pPr hangingPunct="1"/>
            <a:r>
              <a:rPr lang="en-US" sz="1800" dirty="0">
                <a:solidFill>
                  <a:srgbClr val="024ED7"/>
                </a:solidFill>
              </a:rPr>
              <a:t>Calculate SSM/ TSM</a:t>
            </a:r>
          </a:p>
        </p:txBody>
      </p:sp>
    </p:spTree>
    <p:extLst>
      <p:ext uri="{BB962C8B-B14F-4D97-AF65-F5344CB8AC3E}">
        <p14:creationId xmlns:p14="http://schemas.microsoft.com/office/powerpoint/2010/main" val="379514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F9A7-9B93-23B1-4043-DC7450197B08}"/>
              </a:ext>
            </a:extLst>
          </p:cNvPr>
          <p:cNvSpPr>
            <a:spLocks noGrp="1"/>
          </p:cNvSpPr>
          <p:nvPr>
            <p:ph type="title"/>
          </p:nvPr>
        </p:nvSpPr>
        <p:spPr/>
        <p:txBody>
          <a:bodyPr/>
          <a:lstStyle/>
          <a:p>
            <a:r>
              <a:rPr lang="en-US" dirty="0"/>
              <a:t>AutoSpill</a:t>
            </a:r>
          </a:p>
        </p:txBody>
      </p:sp>
      <p:pic>
        <p:nvPicPr>
          <p:cNvPr id="5" name="Content Placeholder 4">
            <a:extLst>
              <a:ext uri="{FF2B5EF4-FFF2-40B4-BE49-F238E27FC236}">
                <a16:creationId xmlns:a16="http://schemas.microsoft.com/office/drawing/2014/main" id="{827535F3-A34C-22E7-20F7-9FD8E83F15D2}"/>
              </a:ext>
            </a:extLst>
          </p:cNvPr>
          <p:cNvPicPr>
            <a:picLocks noGrp="1" noChangeAspect="1"/>
          </p:cNvPicPr>
          <p:nvPr>
            <p:ph idx="1"/>
          </p:nvPr>
        </p:nvPicPr>
        <p:blipFill>
          <a:blip r:embed="rId2"/>
          <a:stretch>
            <a:fillRect/>
          </a:stretch>
        </p:blipFill>
        <p:spPr>
          <a:xfrm>
            <a:off x="4274288" y="1690688"/>
            <a:ext cx="7709139" cy="4189117"/>
          </a:xfrm>
        </p:spPr>
      </p:pic>
      <p:grpSp>
        <p:nvGrpSpPr>
          <p:cNvPr id="9" name="Group 8">
            <a:extLst>
              <a:ext uri="{FF2B5EF4-FFF2-40B4-BE49-F238E27FC236}">
                <a16:creationId xmlns:a16="http://schemas.microsoft.com/office/drawing/2014/main" id="{1AE352BE-0918-88D2-6E4D-04A47099B24A}"/>
              </a:ext>
            </a:extLst>
          </p:cNvPr>
          <p:cNvGrpSpPr/>
          <p:nvPr/>
        </p:nvGrpSpPr>
        <p:grpSpPr>
          <a:xfrm>
            <a:off x="4518839" y="1850433"/>
            <a:ext cx="7312543" cy="499362"/>
            <a:chOff x="4518839" y="1850433"/>
            <a:chExt cx="7312543" cy="499362"/>
          </a:xfrm>
        </p:grpSpPr>
        <p:sp>
          <p:nvSpPr>
            <p:cNvPr id="6" name="Content Placeholder 2">
              <a:extLst>
                <a:ext uri="{FF2B5EF4-FFF2-40B4-BE49-F238E27FC236}">
                  <a16:creationId xmlns:a16="http://schemas.microsoft.com/office/drawing/2014/main" id="{EBA3BFE6-DBD7-2984-A783-EE4547319B23}"/>
                </a:ext>
              </a:extLst>
            </p:cNvPr>
            <p:cNvSpPr txBox="1">
              <a:spLocks/>
            </p:cNvSpPr>
            <p:nvPr/>
          </p:nvSpPr>
          <p:spPr>
            <a:xfrm>
              <a:off x="4518839" y="1942582"/>
              <a:ext cx="3141036" cy="407213"/>
            </a:xfrm>
            <a:prstGeom prst="rect">
              <a:avLst/>
            </a:prstGeom>
            <a:solidFill>
              <a:schemeClr val="bg1"/>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Gate-based </a:t>
              </a:r>
            </a:p>
            <a:p>
              <a:pPr marL="0" indent="0">
                <a:buNone/>
              </a:pPr>
              <a:endParaRPr lang="en-US" dirty="0"/>
            </a:p>
          </p:txBody>
        </p:sp>
        <p:sp>
          <p:nvSpPr>
            <p:cNvPr id="7" name="Content Placeholder 2">
              <a:extLst>
                <a:ext uri="{FF2B5EF4-FFF2-40B4-BE49-F238E27FC236}">
                  <a16:creationId xmlns:a16="http://schemas.microsoft.com/office/drawing/2014/main" id="{53178B52-460B-B65E-4E47-CC357275F43A}"/>
                </a:ext>
              </a:extLst>
            </p:cNvPr>
            <p:cNvSpPr txBox="1">
              <a:spLocks/>
            </p:cNvSpPr>
            <p:nvPr/>
          </p:nvSpPr>
          <p:spPr>
            <a:xfrm>
              <a:off x="8690346" y="1850433"/>
              <a:ext cx="3141036" cy="407213"/>
            </a:xfrm>
            <a:prstGeom prst="rect">
              <a:avLst/>
            </a:prstGeom>
            <a:solidFill>
              <a:schemeClr val="bg1"/>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AutoSpill</a:t>
              </a:r>
            </a:p>
            <a:p>
              <a:pPr marL="0" indent="0">
                <a:buNone/>
              </a:pPr>
              <a:endParaRPr lang="en-US" dirty="0"/>
            </a:p>
          </p:txBody>
        </p:sp>
      </p:grpSp>
      <p:sp>
        <p:nvSpPr>
          <p:cNvPr id="8" name="Content Placeholder 2">
            <a:extLst>
              <a:ext uri="{FF2B5EF4-FFF2-40B4-BE49-F238E27FC236}">
                <a16:creationId xmlns:a16="http://schemas.microsoft.com/office/drawing/2014/main" id="{AF056E00-8468-C492-EE4D-D5DF70D14020}"/>
              </a:ext>
            </a:extLst>
          </p:cNvPr>
          <p:cNvSpPr txBox="1">
            <a:spLocks/>
          </p:cNvSpPr>
          <p:nvPr/>
        </p:nvSpPr>
        <p:spPr>
          <a:xfrm>
            <a:off x="544920" y="1847256"/>
            <a:ext cx="3577323" cy="446848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en-US" sz="3200" dirty="0"/>
              <a:t>Robust linear regression-based approach</a:t>
            </a:r>
          </a:p>
          <a:p>
            <a:pPr algn="just">
              <a:lnSpc>
                <a:spcPct val="110000"/>
              </a:lnSpc>
            </a:pPr>
            <a:r>
              <a:rPr lang="en-US" sz="3200" dirty="0"/>
              <a:t>No positive or negative populations needed</a:t>
            </a:r>
          </a:p>
          <a:p>
            <a:pPr algn="just">
              <a:lnSpc>
                <a:spcPct val="110000"/>
              </a:lnSpc>
            </a:pPr>
            <a:r>
              <a:rPr lang="en-US" sz="3200" dirty="0"/>
              <a:t>Overcomes some weak positive control samples</a:t>
            </a:r>
          </a:p>
          <a:p>
            <a:pPr algn="just">
              <a:lnSpc>
                <a:spcPct val="110000"/>
              </a:lnSpc>
            </a:pPr>
            <a:r>
              <a:rPr lang="en-US" sz="3200" dirty="0"/>
              <a:t>Iterative</a:t>
            </a:r>
          </a:p>
          <a:p>
            <a:pPr algn="just">
              <a:lnSpc>
                <a:spcPct val="110000"/>
              </a:lnSpc>
            </a:pPr>
            <a:r>
              <a:rPr lang="en-US" sz="3200" dirty="0"/>
              <a:t>Auto-fluorescence subtraction possible</a:t>
            </a:r>
          </a:p>
          <a:p>
            <a:pPr algn="just">
              <a:lnSpc>
                <a:spcPct val="100000"/>
              </a:lnSpc>
            </a:pPr>
            <a:endParaRPr lang="en-US" sz="1100" dirty="0"/>
          </a:p>
          <a:p>
            <a:pPr marL="0" indent="0">
              <a:buFont typeface="Arial" panose="020B0604020202020204" pitchFamily="34" charset="0"/>
              <a:buNone/>
            </a:pPr>
            <a:endParaRPr lang="en-US" sz="3200" dirty="0"/>
          </a:p>
          <a:p>
            <a:pPr marL="0" indent="0">
              <a:buFont typeface="Arial" panose="020B0604020202020204" pitchFamily="34" charset="0"/>
              <a:buNone/>
            </a:pPr>
            <a:endParaRPr lang="en-US" sz="3200" dirty="0"/>
          </a:p>
        </p:txBody>
      </p:sp>
    </p:spTree>
    <p:extLst>
      <p:ext uri="{BB962C8B-B14F-4D97-AF65-F5344CB8AC3E}">
        <p14:creationId xmlns:p14="http://schemas.microsoft.com/office/powerpoint/2010/main" val="321085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EE8A7-1A33-E5D7-7DBA-E637D5EC5EB3}"/>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Transforms</a:t>
            </a:r>
          </a:p>
        </p:txBody>
      </p:sp>
      <p:graphicFrame>
        <p:nvGraphicFramePr>
          <p:cNvPr id="22" name="Content Placeholder 2">
            <a:extLst>
              <a:ext uri="{FF2B5EF4-FFF2-40B4-BE49-F238E27FC236}">
                <a16:creationId xmlns:a16="http://schemas.microsoft.com/office/drawing/2014/main" id="{B79C63FC-02F7-735D-24C6-BA957E823F2B}"/>
              </a:ext>
            </a:extLst>
          </p:cNvPr>
          <p:cNvGraphicFramePr>
            <a:graphicFrameLocks noGrp="1"/>
          </p:cNvGraphicFramePr>
          <p:nvPr>
            <p:ph idx="1"/>
            <p:extLst>
              <p:ext uri="{D42A27DB-BD31-4B8C-83A1-F6EECF244321}">
                <p14:modId xmlns:p14="http://schemas.microsoft.com/office/powerpoint/2010/main" val="198630007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641C632-9085-17BE-6014-A756E456E493}"/>
              </a:ext>
            </a:extLst>
          </p:cNvPr>
          <p:cNvSpPr/>
          <p:nvPr/>
        </p:nvSpPr>
        <p:spPr>
          <a:xfrm>
            <a:off x="5948413" y="975226"/>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943D25DC-E37F-6BD2-922C-4D5F88CFC367}"/>
              </a:ext>
            </a:extLst>
          </p:cNvPr>
          <p:cNvCxnSpPr/>
          <p:nvPr/>
        </p:nvCxnSpPr>
        <p:spPr>
          <a:xfrm flipV="1">
            <a:off x="6096000" y="1130300"/>
            <a:ext cx="533400" cy="6223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731303-7709-DA67-8ECD-6E465DCEDB1B}"/>
              </a:ext>
            </a:extLst>
          </p:cNvPr>
          <p:cNvSpPr/>
          <p:nvPr/>
        </p:nvSpPr>
        <p:spPr>
          <a:xfrm>
            <a:off x="6004763" y="4847894"/>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D9DFD5F-9231-232E-9E39-4C36F81E059B}"/>
              </a:ext>
            </a:extLst>
          </p:cNvPr>
          <p:cNvSpPr/>
          <p:nvPr/>
        </p:nvSpPr>
        <p:spPr>
          <a:xfrm>
            <a:off x="6010576" y="2939599"/>
            <a:ext cx="856648"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c 10">
            <a:extLst>
              <a:ext uri="{FF2B5EF4-FFF2-40B4-BE49-F238E27FC236}">
                <a16:creationId xmlns:a16="http://schemas.microsoft.com/office/drawing/2014/main" id="{B9C68F1D-EA97-AF5E-605A-146D787F76EB}"/>
              </a:ext>
            </a:extLst>
          </p:cNvPr>
          <p:cNvSpPr/>
          <p:nvPr/>
        </p:nvSpPr>
        <p:spPr>
          <a:xfrm rot="5400000">
            <a:off x="5696569" y="2445672"/>
            <a:ext cx="866274" cy="1322635"/>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DED3E067-7F40-D024-3541-7055AF83F7B4}"/>
              </a:ext>
            </a:extLst>
          </p:cNvPr>
          <p:cNvSpPr/>
          <p:nvPr/>
        </p:nvSpPr>
        <p:spPr>
          <a:xfrm rot="5400000">
            <a:off x="6074184" y="4670844"/>
            <a:ext cx="717806"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A72ADA79-7FEC-11C3-A9F8-8585E14BE91C}"/>
              </a:ext>
            </a:extLst>
          </p:cNvPr>
          <p:cNvSpPr/>
          <p:nvPr/>
        </p:nvSpPr>
        <p:spPr>
          <a:xfrm rot="16200000">
            <a:off x="6058901" y="5319506"/>
            <a:ext cx="579518" cy="547017"/>
          </a:xfrm>
          <a:prstGeom prst="arc">
            <a:avLst>
              <a:gd name="adj1" fmla="val 16480004"/>
              <a:gd name="adj2" fmla="val 21391599"/>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A64E086-8E53-487A-2467-1AB9779F35F1}"/>
              </a:ext>
            </a:extLst>
          </p:cNvPr>
          <p:cNvCxnSpPr>
            <a:stCxn id="15" idx="2"/>
            <a:endCxn id="13" idx="2"/>
          </p:cNvCxnSpPr>
          <p:nvPr/>
        </p:nvCxnSpPr>
        <p:spPr>
          <a:xfrm flipV="1">
            <a:off x="6331110" y="5302123"/>
            <a:ext cx="123693" cy="1730"/>
          </a:xfrm>
          <a:prstGeom prst="line">
            <a:avLst/>
          </a:prstGeom>
          <a:ln w="412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105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A31029A6B8085428F08612D53590DED" ma:contentTypeVersion="0" ma:contentTypeDescription="Create a new document." ma:contentTypeScope="" ma:versionID="363a09b9a77a8a418560f28ec52a7173">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545AB7-06DA-46E0-8F5A-939FBE3B4E34}">
  <ds:schemaRefs>
    <ds:schemaRef ds:uri="http://purl.org/dc/elements/1.1/"/>
    <ds:schemaRef ds:uri="http://schemas.microsoft.com/office/2006/metadata/properties"/>
    <ds:schemaRef ds:uri="http://www.w3.org/XML/1998/namespac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CCE69BD5-F234-47AB-AFCF-D262FC7C1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B7180D9-CFAE-4B7C-9BFD-464A33E322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5629</TotalTime>
  <Words>535</Words>
  <Application>Microsoft Office PowerPoint</Application>
  <PresentationFormat>Widescreen</PresentationFormat>
  <Paragraphs>157</Paragraphs>
  <Slides>26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FS Albert Pro Light</vt:lpstr>
      <vt:lpstr>Lucida Grande</vt:lpstr>
      <vt:lpstr>Verdana</vt:lpstr>
      <vt:lpstr>Office Theme</vt:lpstr>
      <vt:lpstr>TMEDS Discovery Meeting:  Basics of flow data analysis  John Quinn Ph.D. Director of Science and Product Development BDB Informatics (FlowJo) john.flowjo@bd.com </vt:lpstr>
      <vt:lpstr>Outline</vt:lpstr>
      <vt:lpstr>Cytometers</vt:lpstr>
      <vt:lpstr>Details of an FCS File</vt:lpstr>
      <vt:lpstr>Controls</vt:lpstr>
      <vt:lpstr>Types of Controls</vt:lpstr>
      <vt:lpstr>Compensation Options </vt:lpstr>
      <vt:lpstr>AutoSpill</vt:lpstr>
      <vt:lpstr>Transforms</vt:lpstr>
      <vt:lpstr>Transforms</vt:lpstr>
      <vt:lpstr>Transforms</vt:lpstr>
      <vt:lpstr>Transforms</vt:lpstr>
      <vt:lpstr>Population Identification</vt:lpstr>
      <vt:lpstr>Clean up vs. time</vt:lpstr>
      <vt:lpstr>Time gating</vt:lpstr>
      <vt:lpstr>Time gating</vt:lpstr>
      <vt:lpstr>Doublet Discrimination</vt:lpstr>
      <vt:lpstr>Live/Dead Discrimination</vt:lpstr>
      <vt:lpstr>Normalization</vt:lpstr>
      <vt:lpstr>Manual gating</vt:lpstr>
      <vt:lpstr>Spreading error</vt:lpstr>
      <vt:lpstr>Automated Workflow</vt:lpstr>
      <vt:lpstr>Dimensionality Reduction Comparison</vt:lpstr>
      <vt:lpstr>Clustering Options</vt:lpstr>
      <vt:lpstr>Reporting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Data Analysis</dc:title>
  <dc:creator>John Quinn</dc:creator>
  <cp:lastModifiedBy>Sargsyan, Davit [JRDUS]</cp:lastModifiedBy>
  <cp:revision>25</cp:revision>
  <dcterms:created xsi:type="dcterms:W3CDTF">2022-08-31T23:27:57Z</dcterms:created>
  <dcterms:modified xsi:type="dcterms:W3CDTF">2023-08-29T19:17:27Z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0x010100EA31029A6B8085428F08612D53590DED</vt:lpwstr>
  </property>
</Properties>
</file>